
<file path=[Content_Types].xml><?xml version="1.0" encoding="utf-8"?>
<Types xmlns="http://schemas.openxmlformats.org/package/2006/content-types">
  <Default ContentType="image/x-emf" Extension="emf"/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63" r:id="rId4"/>
    <p:sldId id="264" r:id="rId5"/>
    <p:sldId id="265" r:id="rId6"/>
    <p:sldId id="274" r:id="rId7"/>
    <p:sldId id="276" r:id="rId8"/>
    <p:sldId id="275" r:id="rId9"/>
    <p:sldId id="277" r:id="rId10"/>
    <p:sldId id="278" r:id="rId11"/>
    <p:sldId id="279" r:id="rId12"/>
    <p:sldId id="280" r:id="rId13"/>
    <p:sldId id="281" r:id="rId14"/>
    <p:sldId id="273" r:id="rId15"/>
    <p:sldId id="28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78D"/>
    <a:srgbClr val="33D5EE"/>
    <a:srgbClr val="2BC6EF"/>
    <a:srgbClr val="449DF7"/>
    <a:srgbClr val="FEF150"/>
    <a:srgbClr val="605F61"/>
    <a:srgbClr val="D5C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6"/>
    <p:restoredTop sz="94651"/>
  </p:normalViewPr>
  <p:slideViewPr>
    <p:cSldViewPr snapToGrid="0" snapToObjects="1">
      <p:cViewPr varScale="1">
        <p:scale>
          <a:sx n="110" d="100"/>
          <a:sy n="110" d="100"/>
        </p:scale>
        <p:origin x="47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notesMasters/notesMaster1.xml" Type="http://schemas.openxmlformats.org/officeDocument/2006/relationships/notesMaster"/><Relationship Id="rId18" Target="presProps.xml" Type="http://schemas.openxmlformats.org/officeDocument/2006/relationships/presProps"/><Relationship Id="rId19" Target="viewProps.xml" Type="http://schemas.openxmlformats.org/officeDocument/2006/relationships/viewProps"/><Relationship Id="rId2" Target="slides/slide1.xml" Type="http://schemas.openxmlformats.org/officeDocument/2006/relationships/slide"/><Relationship Id="rId20" Target="theme/theme1.xml" Type="http://schemas.openxmlformats.org/officeDocument/2006/relationships/theme"/><Relationship Id="rId21" Target="tableStyles.xml" Type="http://schemas.openxmlformats.org/officeDocument/2006/relationships/tableStyles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DA52B-6894-4875-BDBE-26FCD7D61662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51037-EC05-4E8E-80DD-5180CDC91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267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E51037-EC05-4E8E-80DD-5180CDC91F6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723785"/>
      </p:ext>
    </p:extLst>
  </p:cSld>
  <p:clrMapOvr>
    <a:masterClrMapping/>
  </p:clrMapOvr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9228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3113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54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602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9848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165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355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8547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132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611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6775565"/>
      </p:ext>
    </p:extLst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81A64-5FFD-6F4E-8C09-58FEB1BAF0F9}" type="datetimeFigureOut">
              <a:rPr kumimoji="1" lang="zh-CN" altLang="en-US" smtClean="0"/>
              <a:t>2019/3/12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630D0-1917-4645-AE0C-4A64F1FA37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2468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jp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34.jpg" Type="http://schemas.openxmlformats.org/officeDocument/2006/relationships/image"/><Relationship Id="rId3" Target="../media/image27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34.jpg" Type="http://schemas.openxmlformats.org/officeDocument/2006/relationships/image"/><Relationship Id="rId3" Target="../media/image35.jpg" Type="http://schemas.openxmlformats.org/officeDocument/2006/relationships/image"/><Relationship Id="rId4" Target="../media/image27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7.png" Type="http://schemas.openxmlformats.org/officeDocument/2006/relationships/image"/><Relationship Id="rId3" Target="../media/image36.jpg" Type="http://schemas.openxmlformats.org/officeDocument/2006/relationships/image"/><Relationship Id="rId4" Target="../media/image37.jp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36.jpg" Type="http://schemas.openxmlformats.org/officeDocument/2006/relationships/image"/><Relationship Id="rId3" Target="../media/image37.jpg" Type="http://schemas.openxmlformats.org/officeDocument/2006/relationships/image"/><Relationship Id="rId4" Target="../media/image38.jpg" Type="http://schemas.openxmlformats.org/officeDocument/2006/relationships/image"/><Relationship Id="rId5" Target="../media/image27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jpg" Type="http://schemas.openxmlformats.org/officeDocument/2006/relationships/image"/><Relationship Id="rId3" Target="../media/image2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jp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4.jp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15" Target="../media/image16.png" Type="http://schemas.openxmlformats.org/officeDocument/2006/relationships/image"/><Relationship Id="rId16" Target="../media/image17.png" Type="http://schemas.openxmlformats.org/officeDocument/2006/relationships/image"/><Relationship Id="rId17" Target="../media/image18.png" Type="http://schemas.openxmlformats.org/officeDocument/2006/relationships/image"/><Relationship Id="rId18" Target="../media/image19.png" Type="http://schemas.openxmlformats.org/officeDocument/2006/relationships/image"/><Relationship Id="rId19" Target="../media/image20.png" Type="http://schemas.openxmlformats.org/officeDocument/2006/relationships/image"/><Relationship Id="rId2" Target="../notesSlides/notesSlide1.xml" Type="http://schemas.openxmlformats.org/officeDocument/2006/relationships/notesSlide"/><Relationship Id="rId20" Target="../media/image21.png" Type="http://schemas.openxmlformats.org/officeDocument/2006/relationships/image"/><Relationship Id="rId21" Target="../media/image22.png" Type="http://schemas.openxmlformats.org/officeDocument/2006/relationships/image"/><Relationship Id="rId22" Target="../media/image23.png" Type="http://schemas.openxmlformats.org/officeDocument/2006/relationships/image"/><Relationship Id="rId23" Target="../media/image24.png" Type="http://schemas.openxmlformats.org/officeDocument/2006/relationships/image"/><Relationship Id="rId24" Target="../media/image25.png" Type="http://schemas.openxmlformats.org/officeDocument/2006/relationships/image"/><Relationship Id="rId25" Target="../media/image26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7.png" Type="http://schemas.openxmlformats.org/officeDocument/2006/relationships/image"/><Relationship Id="rId3" Target="../media/image29.emf" Type="http://schemas.openxmlformats.org/officeDocument/2006/relationships/image"/><Relationship Id="rId4" Target="../media/image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7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7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33.jpg" Type="http://schemas.openxmlformats.org/officeDocument/2006/relationships/image"/><Relationship Id="rId3" Target="../media/image27.png" Type="http://schemas.openxmlformats.org/officeDocument/2006/relationships/image"/><Relationship Id="rId4" Target="../media/image2.png" Type="http://schemas.openxmlformats.org/officeDocument/2006/relationships/image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title="{{background}}">
            <a:extLst>
              <a:ext uri="{FF2B5EF4-FFF2-40B4-BE49-F238E27FC236}">
                <a16:creationId xmlns:a16="http://schemas.microsoft.com/office/drawing/2014/main" id="{DE479DC1-58B6-544F-A7FC-473441B6FC2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b="7234" t="185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242CA42-0822-7B43-8E5B-690C27615502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sp>
        <p:nvSpPr>
          <p:cNvPr id="5" name="文本框 4" title="{{title}}">
            <a:extLst>
              <a:ext uri="{FF2B5EF4-FFF2-40B4-BE49-F238E27FC236}">
                <a16:creationId xmlns:a16="http://schemas.microsoft.com/office/drawing/2014/main" id="{AAB31D1E-556D-0146-B756-52B84C8A9853}"/>
              </a:ext>
            </a:extLst>
          </p:cNvPr>
          <p:cNvSpPr txBox="1"/>
          <p:nvPr/>
        </p:nvSpPr>
        <p:spPr>
          <a:xfrm>
            <a:off x="214583" y="2013852"/>
            <a:ext cx="11629016" cy="707886"/>
          </a:xfrm>
          <a:prstGeom prst="rect">
            <a:avLst/>
          </a:prstGeom>
          <a:noFill/>
        </p:spPr>
        <p:txBody>
          <a:bodyPr rtlCol="0" wrap="square">
            <a:no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PingFang HK"/>
              </a:rPr>
              <a:t>f1F水电费阿萨德佛期望i阿胶怕谁</a:t>
            </a:r>
          </a:p>
        </p:txBody>
      </p:sp>
      <p:sp>
        <p:nvSpPr>
          <p:cNvPr id="6" name="副标题 2" title="{{author}}">
            <a:extLst>
              <a:ext uri="{FF2B5EF4-FFF2-40B4-BE49-F238E27FC236}">
                <a16:creationId xmlns:a16="http://schemas.microsoft.com/office/drawing/2014/main" id="{B98A437F-A984-C146-9A66-027553C3DC2E}"/>
              </a:ext>
            </a:extLst>
          </p:cNvPr>
          <p:cNvSpPr txBox="1">
            <a:spLocks/>
          </p:cNvSpPr>
          <p:nvPr/>
        </p:nvSpPr>
        <p:spPr>
          <a:xfrm>
            <a:off x="214584" y="3259064"/>
            <a:ext cx="11629016" cy="335791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algn="ctr" defTabSz="914400" eaLnBrk="1" hangingPunct="1" indent="0" latinLnBrk="0" marL="0" rtl="0">
              <a:lnSpc>
                <a:spcPct val="90000"/>
              </a:lnSpc>
              <a:spcBef>
                <a:spcPts val="1000"/>
              </a:spcBef>
              <a:buFont charset="0" panose="020B0604020202020204" pitchFamily="34" typeface="Arial"/>
              <a:buNone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ctr" defTabSz="914400" eaLnBrk="1" hangingPunct="1" indent="0" latinLnBrk="0" marL="4572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None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ctr" defTabSz="914400" eaLnBrk="1" hangingPunct="1" indent="0" latinLnBrk="0" marL="9144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None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ctr" defTabSz="914400" eaLnBrk="1" hangingPunct="1" indent="0" latinLnBrk="0" marL="13716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None/>
              <a:defRPr kern="1200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ctr" defTabSz="914400" eaLnBrk="1" hangingPunct="1" indent="0" latinLnBrk="0" marL="18288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None/>
              <a:defRPr kern="1200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ctr" defTabSz="914400" eaLnBrk="1" hangingPunct="1" indent="0" latinLnBrk="0" marL="22860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None/>
              <a:defRPr kern="1200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ctr" defTabSz="914400" eaLnBrk="1" hangingPunct="1" indent="0" latinLnBrk="0" marL="27432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None/>
              <a:defRPr kern="1200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ctr" defTabSz="914400" eaLnBrk="1" hangingPunct="1" indent="0" latinLnBrk="0" marL="32004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None/>
              <a:defRPr kern="1200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ctr" defTabSz="914400" eaLnBrk="1" hangingPunct="1" indent="0" latinLnBrk="0" marL="36576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None/>
              <a:defRPr kern="1200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rgbClr val="FFFFFF"/>
                </a:solidFill>
                <a:latin typeface="PingFang HK"/>
              </a:rPr>
              <a:t>设计师：Finger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A3B51C-7FCD-4847-9FF6-2DAB75BCF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12" y="5048034"/>
            <a:ext cx="1261696" cy="3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9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400" spd="slow">
        <p14:reveal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>
                                        <p:cTn dur="500" id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5"/>
      <p:bldP grpId="0" spid="6"/>
    </p:bld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BA0A914-D8B7-3B47-8724-F0A0900AA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03" y="831272"/>
            <a:ext cx="7631085" cy="508738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AFC2179-877E-4E42-A08A-BE6605BE865B}"/>
              </a:ext>
            </a:extLst>
          </p:cNvPr>
          <p:cNvSpPr txBox="1"/>
          <p:nvPr/>
        </p:nvSpPr>
        <p:spPr>
          <a:xfrm>
            <a:off x="305274" y="1314510"/>
            <a:ext cx="2669320" cy="707886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zh-CN" b="1" dirty="0" lang="en" spc="300" sz="4000">
                <a:latin charset="-120" panose="020B0400000000000000" pitchFamily="34" typeface="PingFang HK Semibold"/>
                <a:ea charset="-120" panose="020B0400000000000000" pitchFamily="34" typeface="PingFang HK Semibold"/>
              </a:rPr>
              <a:t>Bedroom</a:t>
            </a:r>
            <a:endParaRPr altLang="en-US" b="1" dirty="0" kumimoji="1" lang="zh-CN" spc="300" sz="4000">
              <a:latin charset="-120" panose="020B0400000000000000" pitchFamily="34" typeface="PingFang HK Semibold"/>
              <a:ea charset="-120" panose="020B0400000000000000" pitchFamily="34" typeface="PingFang HK Semibold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BDC2DF3-35D3-E144-B958-94E1DDC50F68}"/>
              </a:ext>
            </a:extLst>
          </p:cNvPr>
          <p:cNvSpPr txBox="1"/>
          <p:nvPr/>
        </p:nvSpPr>
        <p:spPr>
          <a:xfrm>
            <a:off x="305274" y="1962436"/>
            <a:ext cx="723275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en-US" dirty="0" kumimoji="1" lang="zh-CN" spc="300">
                <a:latin charset="-120" panose="020B0400000000000000" pitchFamily="34" typeface="PingFang HK"/>
                <a:ea charset="-120" panose="020B0400000000000000" pitchFamily="34" typeface="PingFang HK"/>
              </a:rPr>
              <a:t>主卧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34194A2-6612-5A46-97D6-461728F5B9AF}"/>
              </a:ext>
            </a:extLst>
          </p:cNvPr>
          <p:cNvGrpSpPr/>
          <p:nvPr/>
        </p:nvGrpSpPr>
        <p:grpSpPr>
          <a:xfrm>
            <a:off x="344611" y="2670322"/>
            <a:ext cx="2629451" cy="2891492"/>
            <a:chOff x="528639" y="2280057"/>
            <a:chExt cx="2098826" cy="2307987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A5B70B7-2446-8F46-85E7-6E08D2D1E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639" y="2280057"/>
              <a:ext cx="2098826" cy="2307987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ADC3A26-EFA5-0346-A6B7-B2EDB07BF73C}"/>
                </a:ext>
              </a:extLst>
            </p:cNvPr>
            <p:cNvSpPr/>
            <p:nvPr/>
          </p:nvSpPr>
          <p:spPr>
            <a:xfrm>
              <a:off x="772861" y="2364723"/>
              <a:ext cx="606412" cy="595302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kumimoji="1" lang="zh-CN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13E21565-837D-7348-AD39-7022B5216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44906"/>
      </p:ext>
    </p:extLst>
  </p:cSld>
  <p:clrMapOvr>
    <a:masterClrMapping/>
  </p:clrMapOvr>
  <p:transition spd="med">
    <p:pull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55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7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1000" id="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BA0A914-D8B7-3B47-8724-F0A0900AA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247" y="2226884"/>
            <a:ext cx="4186838" cy="27912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759334-59FF-8F44-AD48-A72A07566D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188" l="-5238" r="5238"/>
          <a:stretch/>
        </p:blipFill>
        <p:spPr>
          <a:xfrm>
            <a:off x="7748328" y="2226884"/>
            <a:ext cx="4443672" cy="27912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9134F47-D2DE-0848-9AB5-1A2BB1138E4E}"/>
              </a:ext>
            </a:extLst>
          </p:cNvPr>
          <p:cNvSpPr txBox="1"/>
          <p:nvPr/>
        </p:nvSpPr>
        <p:spPr>
          <a:xfrm>
            <a:off x="305274" y="1314510"/>
            <a:ext cx="2669320" cy="707886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zh-CN" b="1" dirty="0" lang="en" spc="300" sz="4000">
                <a:latin charset="-120" panose="020B0400000000000000" pitchFamily="34" typeface="PingFang HK Semibold"/>
                <a:ea charset="-120" panose="020B0400000000000000" pitchFamily="34" typeface="PingFang HK Semibold"/>
              </a:rPr>
              <a:t>Bedroom</a:t>
            </a:r>
            <a:endParaRPr altLang="en-US" b="1" dirty="0" kumimoji="1" lang="zh-CN" spc="300" sz="4000">
              <a:latin charset="-120" panose="020B0400000000000000" pitchFamily="34" typeface="PingFang HK Semibold"/>
              <a:ea charset="-120" panose="020B0400000000000000" pitchFamily="34" typeface="PingFang HK Semibold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FF92C49-AAB5-B146-88DA-3E8D97791ED5}"/>
              </a:ext>
            </a:extLst>
          </p:cNvPr>
          <p:cNvSpPr txBox="1"/>
          <p:nvPr/>
        </p:nvSpPr>
        <p:spPr>
          <a:xfrm>
            <a:off x="305274" y="1962436"/>
            <a:ext cx="723275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en-US" dirty="0" kumimoji="1" lang="zh-CN" spc="300">
                <a:latin charset="-120" panose="020B0400000000000000" pitchFamily="34" typeface="PingFang HK"/>
                <a:ea charset="-120" panose="020B0400000000000000" pitchFamily="34" typeface="PingFang HK"/>
              </a:rPr>
              <a:t>主卧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EB00BDA-B02E-5345-B1E0-26C147166B56}"/>
              </a:ext>
            </a:extLst>
          </p:cNvPr>
          <p:cNvGrpSpPr/>
          <p:nvPr/>
        </p:nvGrpSpPr>
        <p:grpSpPr>
          <a:xfrm>
            <a:off x="344611" y="2670322"/>
            <a:ext cx="2629451" cy="2891492"/>
            <a:chOff x="528639" y="2280057"/>
            <a:chExt cx="2098826" cy="2307987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767A23D-74CE-9442-826A-AFE135D90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639" y="2280057"/>
              <a:ext cx="2098826" cy="2307987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65C7172-567E-3048-842B-C6F43B48E10C}"/>
                </a:ext>
              </a:extLst>
            </p:cNvPr>
            <p:cNvSpPr/>
            <p:nvPr/>
          </p:nvSpPr>
          <p:spPr>
            <a:xfrm>
              <a:off x="772861" y="2364723"/>
              <a:ext cx="606412" cy="595302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kumimoji="1" lang="zh-CN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8554BAE3-FC2B-7544-9615-4377D3EC7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29028"/>
      </p:ext>
    </p:extLst>
  </p:cSld>
  <p:clrMapOvr>
    <a:masterClrMapping/>
  </p:clrMapOvr>
  <p:transition spd="med">
    <p:pull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55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7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1000" id="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">
                      <p:stCondLst>
                        <p:cond delay="indefinite"/>
                      </p:stCondLst>
                      <p:childTnLst>
                        <p:par>
                          <p:cTn fill="hold" id="11">
                            <p:stCondLst>
                              <p:cond delay="0"/>
                            </p:stCondLst>
                            <p:childTnLst>
                              <p:par>
                                <p:cTn fill="hold" id="12" nodeType="clickEffect" presetClass="entr" presetID="55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5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1000" id="16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5DF17E64-AF2D-064A-A427-FF5F599E3C5D}"/>
              </a:ext>
            </a:extLst>
          </p:cNvPr>
          <p:cNvSpPr txBox="1"/>
          <p:nvPr/>
        </p:nvSpPr>
        <p:spPr>
          <a:xfrm>
            <a:off x="305274" y="1314510"/>
            <a:ext cx="2669320" cy="707886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zh-CN" b="1" dirty="0" lang="en" spc="300" sz="4000">
                <a:latin charset="-120" panose="020B0400000000000000" pitchFamily="34" typeface="PingFang HK Semibold"/>
                <a:ea charset="-120" panose="020B0400000000000000" pitchFamily="34" typeface="PingFang HK Semibold"/>
              </a:rPr>
              <a:t>Bedroom</a:t>
            </a:r>
            <a:endParaRPr altLang="en-US" b="1" dirty="0" kumimoji="1" lang="zh-CN" spc="300" sz="4000">
              <a:latin charset="-120" panose="020B0400000000000000" pitchFamily="34" typeface="PingFang HK Semibold"/>
              <a:ea charset="-120" panose="020B0400000000000000" pitchFamily="34" typeface="PingFang HK Semibold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9A11F29-2DC2-8B49-9C0B-C1F6E8C42C98}"/>
              </a:ext>
            </a:extLst>
          </p:cNvPr>
          <p:cNvSpPr txBox="1"/>
          <p:nvPr/>
        </p:nvSpPr>
        <p:spPr>
          <a:xfrm>
            <a:off x="305274" y="1962436"/>
            <a:ext cx="723275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en-US" dirty="0" kumimoji="1" lang="zh-CN" spc="300">
                <a:latin charset="-120" panose="020B0400000000000000" pitchFamily="34" typeface="PingFang HK"/>
                <a:ea charset="-120" panose="020B0400000000000000" pitchFamily="34" typeface="PingFang HK"/>
              </a:rPr>
              <a:t>主卧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58BF034-DEFE-5942-BEB3-4BE7255E842D}"/>
              </a:ext>
            </a:extLst>
          </p:cNvPr>
          <p:cNvGrpSpPr/>
          <p:nvPr/>
        </p:nvGrpSpPr>
        <p:grpSpPr>
          <a:xfrm>
            <a:off x="344611" y="2670322"/>
            <a:ext cx="2629451" cy="2891492"/>
            <a:chOff x="528639" y="2280057"/>
            <a:chExt cx="2098826" cy="2307987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6962CB0E-4AEF-9A40-9A5C-C60F21FA5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639" y="2280057"/>
              <a:ext cx="2098826" cy="2307987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872D2F8-5342-064F-9451-3E5FF4C74590}"/>
                </a:ext>
              </a:extLst>
            </p:cNvPr>
            <p:cNvSpPr/>
            <p:nvPr/>
          </p:nvSpPr>
          <p:spPr>
            <a:xfrm>
              <a:off x="772861" y="2364723"/>
              <a:ext cx="606412" cy="595302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kumimoji="1" lang="zh-CN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8966774-B221-454D-A931-D04D64549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79" t="12083"/>
          <a:stretch/>
        </p:blipFill>
        <p:spPr>
          <a:xfrm>
            <a:off x="3477972" y="1833004"/>
            <a:ext cx="3287653" cy="32933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6D8637-7795-A144-B7BE-30742F9B6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17"/>
          <a:stretch/>
        </p:blipFill>
        <p:spPr>
          <a:xfrm>
            <a:off x="6945003" y="1833004"/>
            <a:ext cx="5246997" cy="32936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B923ED5-9DA0-6645-9E27-E121AC506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00534"/>
      </p:ext>
    </p:extLst>
  </p:cSld>
  <p:clrMapOvr>
    <a:masterClrMapping/>
  </p:clrMapOvr>
  <p:transition spd="med">
    <p:pull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55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1000" id="9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">
                      <p:stCondLst>
                        <p:cond delay="indefinite"/>
                      </p:stCondLst>
                      <p:childTnLst>
                        <p:par>
                          <p:cTn fill="hold" id="11">
                            <p:stCondLst>
                              <p:cond delay="0"/>
                            </p:stCondLst>
                            <p:childTnLst>
                              <p:par>
                                <p:cTn fill="hold" id="12" nodeType="clickEffect" presetClass="entr" presetID="55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5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1000" id="16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8966774-B221-454D-A931-D04D64549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79" t="12083"/>
          <a:stretch/>
        </p:blipFill>
        <p:spPr>
          <a:xfrm>
            <a:off x="3709512" y="1994325"/>
            <a:ext cx="2578012" cy="25824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6D8637-7795-A144-B7BE-30742F9B6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9347"/>
          <a:stretch/>
        </p:blipFill>
        <p:spPr>
          <a:xfrm>
            <a:off x="6410063" y="1962436"/>
            <a:ext cx="2610551" cy="25824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311C2D-7EFA-5E4E-B7BC-261412AC5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82" r="10161"/>
          <a:stretch/>
        </p:blipFill>
        <p:spPr>
          <a:xfrm>
            <a:off x="9143153" y="1962436"/>
            <a:ext cx="2699714" cy="260599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C517ECF-E6F4-5249-B6FC-234E46FCD17F}"/>
              </a:ext>
            </a:extLst>
          </p:cNvPr>
          <p:cNvSpPr txBox="1"/>
          <p:nvPr/>
        </p:nvSpPr>
        <p:spPr>
          <a:xfrm>
            <a:off x="305274" y="1314510"/>
            <a:ext cx="2669320" cy="707886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zh-CN" b="1" dirty="0" lang="en" spc="300" sz="4000">
                <a:latin charset="-120" panose="020B0400000000000000" pitchFamily="34" typeface="PingFang HK Semibold"/>
                <a:ea charset="-120" panose="020B0400000000000000" pitchFamily="34" typeface="PingFang HK Semibold"/>
              </a:rPr>
              <a:t>Bedroom</a:t>
            </a:r>
            <a:endParaRPr altLang="en-US" b="1" dirty="0" kumimoji="1" lang="zh-CN" spc="300" sz="4000">
              <a:latin charset="-120" panose="020B0400000000000000" pitchFamily="34" typeface="PingFang HK Semibold"/>
              <a:ea charset="-120" panose="020B0400000000000000" pitchFamily="34" typeface="PingFang HK Semibold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4CF6F24-D8B1-3E40-AEE5-36012A748176}"/>
              </a:ext>
            </a:extLst>
          </p:cNvPr>
          <p:cNvSpPr txBox="1"/>
          <p:nvPr/>
        </p:nvSpPr>
        <p:spPr>
          <a:xfrm>
            <a:off x="305274" y="1962436"/>
            <a:ext cx="723275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en-US" dirty="0" kumimoji="1" lang="zh-CN" spc="300">
                <a:latin charset="-120" panose="020B0400000000000000" pitchFamily="34" typeface="PingFang HK"/>
                <a:ea charset="-120" panose="020B0400000000000000" pitchFamily="34" typeface="PingFang HK"/>
              </a:rPr>
              <a:t>主卧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8298905-1A51-084F-9ECE-B9E7CCB420C7}"/>
              </a:ext>
            </a:extLst>
          </p:cNvPr>
          <p:cNvGrpSpPr/>
          <p:nvPr/>
        </p:nvGrpSpPr>
        <p:grpSpPr>
          <a:xfrm>
            <a:off x="344611" y="2670322"/>
            <a:ext cx="2629451" cy="2891492"/>
            <a:chOff x="528639" y="2280057"/>
            <a:chExt cx="2098826" cy="2307987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3F1F8FF-2B25-BD45-B1DC-24D4CD953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639" y="2280057"/>
              <a:ext cx="2098826" cy="2307987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CDDD572-28D2-B445-82DB-C35099D8B403}"/>
                </a:ext>
              </a:extLst>
            </p:cNvPr>
            <p:cNvSpPr/>
            <p:nvPr/>
          </p:nvSpPr>
          <p:spPr>
            <a:xfrm>
              <a:off x="772861" y="2364723"/>
              <a:ext cx="606412" cy="595302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kumimoji="1" lang="zh-CN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4526001A-7C34-1A4A-A923-97EF07EDB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60492"/>
      </p:ext>
    </p:extLst>
  </p:cSld>
  <p:clrMapOvr>
    <a:masterClrMapping/>
  </p:clrMapOvr>
  <p:transition spd="med">
    <p:pull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0" nodeType="with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2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3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E479DC1-58B6-544F-A7FC-473441B6F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4" t="18580"/>
          <a:stretch/>
        </p:blipFill>
        <p:spPr>
          <a:xfrm>
            <a:off x="-133815" y="0"/>
            <a:ext cx="12325815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242CA42-0822-7B43-8E5B-690C27615502}"/>
              </a:ext>
            </a:extLst>
          </p:cNvPr>
          <p:cNvSpPr/>
          <p:nvPr/>
        </p:nvSpPr>
        <p:spPr>
          <a:xfrm>
            <a:off x="-133816" y="0"/>
            <a:ext cx="12325815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dirty="0" kumimoji="1" lang="zh-CN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B98A437F-A984-C146-9A66-027553C3DC2E}"/>
              </a:ext>
            </a:extLst>
          </p:cNvPr>
          <p:cNvSpPr txBox="1">
            <a:spLocks/>
          </p:cNvSpPr>
          <p:nvPr/>
        </p:nvSpPr>
        <p:spPr>
          <a:xfrm>
            <a:off x="4573148" y="4536961"/>
            <a:ext cx="2824048" cy="283429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algn="ctr" defTabSz="914400" eaLnBrk="1" hangingPunct="1" indent="0" latinLnBrk="0" marL="0" rtl="0">
              <a:lnSpc>
                <a:spcPct val="90000"/>
              </a:lnSpc>
              <a:spcBef>
                <a:spcPts val="1000"/>
              </a:spcBef>
              <a:buFont charset="0" panose="020B0604020202020204" pitchFamily="34" typeface="Arial"/>
              <a:buNone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ctr" defTabSz="914400" eaLnBrk="1" hangingPunct="1" indent="0" latinLnBrk="0" marL="4572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None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ctr" defTabSz="914400" eaLnBrk="1" hangingPunct="1" indent="0" latinLnBrk="0" marL="9144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None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ctr" defTabSz="914400" eaLnBrk="1" hangingPunct="1" indent="0" latinLnBrk="0" marL="13716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None/>
              <a:defRPr kern="1200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ctr" defTabSz="914400" eaLnBrk="1" hangingPunct="1" indent="0" latinLnBrk="0" marL="18288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None/>
              <a:defRPr kern="1200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ctr" defTabSz="914400" eaLnBrk="1" hangingPunct="1" indent="0" latinLnBrk="0" marL="22860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None/>
              <a:defRPr kern="1200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ctr" defTabSz="914400" eaLnBrk="1" hangingPunct="1" indent="0" latinLnBrk="0" marL="27432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None/>
              <a:defRPr kern="1200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ctr" defTabSz="914400" eaLnBrk="1" hangingPunct="1" indent="0" latinLnBrk="0" marL="32004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None/>
              <a:defRPr kern="1200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ctr" defTabSz="914400" eaLnBrk="1" hangingPunct="1" indent="0" latinLnBrk="0" marL="36576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None/>
              <a:defRPr kern="1200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dirty="0" kumimoji="1" lang="zh-CN" spc="300" sz="1400">
                <a:latin charset="-120" panose="020B0400000000000000" pitchFamily="34" typeface="PingFang HK"/>
                <a:ea charset="-120" panose="020B0400000000000000" pitchFamily="34" typeface="PingFang HK"/>
              </a:rPr>
              <a:t>扫描二维码查看全屋漫游图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B31D1E-556D-0146-B756-52B84C8A9853}"/>
              </a:ext>
            </a:extLst>
          </p:cNvPr>
          <p:cNvSpPr txBox="1"/>
          <p:nvPr/>
        </p:nvSpPr>
        <p:spPr>
          <a:xfrm>
            <a:off x="3807461" y="1166970"/>
            <a:ext cx="4355423" cy="707886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zh-CN" dirty="0" kumimoji="1" lang="en-US" sz="4000"/>
              <a:t>Thanks for watching</a:t>
            </a:r>
            <a:endParaRPr altLang="en-US" dirty="0" kumimoji="1" lang="zh-CN" sz="40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CDBB1E2-D09B-8144-A9C0-8FB4294506CF}"/>
              </a:ext>
            </a:extLst>
          </p:cNvPr>
          <p:cNvSpPr/>
          <p:nvPr/>
        </p:nvSpPr>
        <p:spPr>
          <a:xfrm>
            <a:off x="4843222" y="2115078"/>
            <a:ext cx="2181661" cy="218166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dirty="0" kumimoji="1" lang="zh-CN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658C069-B9D5-0E4F-848B-4989CD667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204" y="5465795"/>
            <a:ext cx="1261696" cy="3733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4924DF0-7F1A-0F44-8E4A-A383420E0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438" y="2194294"/>
            <a:ext cx="2023229" cy="202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51310"/>
      </p:ext>
    </p:extLst>
  </p:cSld>
  <p:clrMapOvr>
    <a:masterClrMapping/>
  </p:clrMapOvr>
  <p:transition spd="med">
    <p:pull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7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4"/>
    </p:bld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E479DC1-58B6-544F-A7FC-473441B6F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4" t="18580"/>
          <a:stretch/>
        </p:blipFill>
        <p:spPr>
          <a:xfrm>
            <a:off x="-133815" y="0"/>
            <a:ext cx="12325815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242CA42-0822-7B43-8E5B-690C27615502}"/>
              </a:ext>
            </a:extLst>
          </p:cNvPr>
          <p:cNvSpPr/>
          <p:nvPr/>
        </p:nvSpPr>
        <p:spPr>
          <a:xfrm>
            <a:off x="-133816" y="0"/>
            <a:ext cx="12325815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B31D1E-556D-0146-B756-52B84C8A9853}"/>
              </a:ext>
            </a:extLst>
          </p:cNvPr>
          <p:cNvSpPr txBox="1"/>
          <p:nvPr/>
        </p:nvSpPr>
        <p:spPr>
          <a:xfrm>
            <a:off x="3807461" y="2692533"/>
            <a:ext cx="4355423" cy="707886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zh-CN" dirty="0" kumimoji="1" lang="en-US" sz="4000"/>
              <a:t>Thanks for watching</a:t>
            </a:r>
            <a:endParaRPr altLang="en-US" dirty="0" kumimoji="1" lang="zh-CN" sz="400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D4B0721-CF3F-B448-B459-4E706E285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204" y="5465795"/>
            <a:ext cx="1261696" cy="3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0297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 title="{{background}}">
            <a:extLst>
              <a:ext uri="{FF2B5EF4-FFF2-40B4-BE49-F238E27FC236}">
                <a16:creationId xmlns:a16="http://schemas.microsoft.com/office/drawing/2014/main" id="{07947318-C864-534E-8C8B-D2691510F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781" l="7041" r="12650" t="2380"/>
          <a:stretch/>
        </p:blipFill>
        <p:spPr>
          <a:xfrm>
            <a:off x="0" y="0"/>
            <a:ext cx="6431495" cy="6983093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BF887A90-4225-0D41-97AF-06B947DB12EF}"/>
              </a:ext>
            </a:extLst>
          </p:cNvPr>
          <p:cNvSpPr/>
          <p:nvPr/>
        </p:nvSpPr>
        <p:spPr>
          <a:xfrm>
            <a:off x="0" y="-15544"/>
            <a:ext cx="6431280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267B5B-5101-3846-A7BD-F52094565B28}"/>
              </a:ext>
            </a:extLst>
          </p:cNvPr>
          <p:cNvSpPr txBox="1"/>
          <p:nvPr/>
        </p:nvSpPr>
        <p:spPr>
          <a:xfrm>
            <a:off x="1362625" y="2077346"/>
            <a:ext cx="2395207" cy="707886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zh-CN" b="1" dirty="0" lang="en" spc="300" sz="4000">
                <a:solidFill>
                  <a:schemeClr val="tx1">
                    <a:lumMod val="95000"/>
                  </a:schemeClr>
                </a:solidFill>
                <a:latin charset="-120" panose="020B0400000000000000" pitchFamily="34" typeface="PingFang HK Semibold"/>
                <a:ea charset="-120" panose="020B0400000000000000" pitchFamily="34" typeface="PingFang HK Semibold"/>
              </a:rPr>
              <a:t>Content</a:t>
            </a:r>
            <a:endParaRPr altLang="en-US" b="1" dirty="0" kumimoji="1" lang="zh-CN" spc="300" sz="4000">
              <a:solidFill>
                <a:schemeClr val="tx1">
                  <a:lumMod val="95000"/>
                </a:schemeClr>
              </a:solidFill>
              <a:latin charset="-120" panose="020B0400000000000000" pitchFamily="34" typeface="PingFang HK Semibold"/>
              <a:ea charset="-120" panose="020B0400000000000000" pitchFamily="34" typeface="PingFang HK Semibold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DB1F47-0D15-8147-8C3A-82392A21D78B}"/>
              </a:ext>
            </a:extLst>
          </p:cNvPr>
          <p:cNvSpPr txBox="1"/>
          <p:nvPr/>
        </p:nvSpPr>
        <p:spPr>
          <a:xfrm>
            <a:off x="7399112" y="2223635"/>
            <a:ext cx="1261884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en-US" dirty="0" kumimoji="1" lang="zh-CN" spc="300">
                <a:solidFill>
                  <a:schemeClr val="tx1">
                    <a:lumMod val="85000"/>
                  </a:schemeClr>
                </a:solidFill>
                <a:latin charset="-120" panose="020B0400000000000000" pitchFamily="34" typeface="PingFang HK"/>
                <a:ea charset="-120" panose="020B0400000000000000" pitchFamily="34" typeface="PingFang HK"/>
              </a:rPr>
              <a:t>设计说明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92F2FC-1BDB-BB44-A7C7-C2B60A407DD7}"/>
              </a:ext>
            </a:extLst>
          </p:cNvPr>
          <p:cNvSpPr txBox="1"/>
          <p:nvPr/>
        </p:nvSpPr>
        <p:spPr>
          <a:xfrm>
            <a:off x="7399112" y="2726940"/>
            <a:ext cx="1261884" cy="369332"/>
          </a:xfrm>
          <a:prstGeom prst="rect">
            <a:avLst/>
          </a:prstGeom>
          <a:noFill/>
          <a:ln>
            <a:noFill/>
          </a:ln>
        </p:spPr>
        <p:txBody>
          <a:bodyPr rtlCol="0" wrap="none">
            <a:spAutoFit/>
          </a:bodyPr>
          <a:lstStyle/>
          <a:p>
            <a:r>
              <a:rPr altLang="en-US" dirty="0" kumimoji="1" lang="zh-CN" spc="300">
                <a:solidFill>
                  <a:schemeClr val="tx1">
                    <a:lumMod val="85000"/>
                  </a:schemeClr>
                </a:solidFill>
                <a:latin charset="-120" panose="020B0400000000000000" pitchFamily="34" typeface="PingFang HK"/>
                <a:ea charset="-120" panose="020B0400000000000000" pitchFamily="34" typeface="PingFang HK"/>
              </a:rPr>
              <a:t>平面方案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9FD4F1-706E-114C-A014-26045F643583}"/>
              </a:ext>
            </a:extLst>
          </p:cNvPr>
          <p:cNvSpPr txBox="1"/>
          <p:nvPr/>
        </p:nvSpPr>
        <p:spPr>
          <a:xfrm>
            <a:off x="7399112" y="3230244"/>
            <a:ext cx="1261884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en-US" dirty="0" kumimoji="1" lang="zh-CN" spc="300">
                <a:solidFill>
                  <a:schemeClr val="tx1">
                    <a:lumMod val="85000"/>
                  </a:schemeClr>
                </a:solidFill>
                <a:latin charset="-120" panose="020B0400000000000000" pitchFamily="34" typeface="PingFang HK"/>
                <a:ea charset="-120" panose="020B0400000000000000" pitchFamily="34" typeface="PingFang HK"/>
              </a:rPr>
              <a:t>效果展示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FF57B9B-8A0D-4345-89D1-74231B930D82}"/>
              </a:ext>
            </a:extLst>
          </p:cNvPr>
          <p:cNvSpPr txBox="1"/>
          <p:nvPr/>
        </p:nvSpPr>
        <p:spPr>
          <a:xfrm>
            <a:off x="7224358" y="4783996"/>
            <a:ext cx="2697703" cy="1553374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>
              <a:lnSpc>
                <a:spcPct val="150000"/>
              </a:lnSpc>
            </a:pPr>
            <a:r>
              <a:rPr altLang="zh-CN" dirty="0" kumimoji="1" lang="en" sz="800">
                <a:solidFill>
                  <a:schemeClr val="bg1">
                    <a:lumMod val="65000"/>
                    <a:lumOff val="35000"/>
                  </a:schemeClr>
                </a:solidFill>
                <a:latin charset="-120" panose="020B0400000000000000" pitchFamily="34" typeface="PingFang HK"/>
                <a:ea charset="-120" panose="020B0400000000000000" pitchFamily="34" typeface="PingFang HK"/>
              </a:rPr>
              <a:t>The red star is the slogan of "home changing life, creating the beauty of home”</a:t>
            </a:r>
          </a:p>
          <a:p>
            <a:pPr>
              <a:lnSpc>
                <a:spcPct val="150000"/>
              </a:lnSpc>
            </a:pPr>
            <a:r>
              <a:rPr altLang="zh-CN" dirty="0" kumimoji="1" lang="en" sz="800">
                <a:solidFill>
                  <a:schemeClr val="bg1">
                    <a:lumMod val="65000"/>
                    <a:lumOff val="35000"/>
                  </a:schemeClr>
                </a:solidFill>
                <a:latin charset="-120" panose="020B0400000000000000" pitchFamily="34" typeface="PingFang HK"/>
                <a:ea charset="-120" panose="020B0400000000000000" pitchFamily="34" typeface="PingFang HK"/>
              </a:rPr>
              <a:t>.In witness the reform and opening up of China's home industry development history</a:t>
            </a:r>
          </a:p>
          <a:p>
            <a:pPr>
              <a:lnSpc>
                <a:spcPct val="150000"/>
              </a:lnSpc>
            </a:pPr>
            <a:r>
              <a:rPr altLang="zh-CN" dirty="0" kumimoji="1" lang="en" sz="800">
                <a:solidFill>
                  <a:schemeClr val="bg1">
                    <a:lumMod val="65000"/>
                    <a:lumOff val="35000"/>
                  </a:schemeClr>
                </a:solidFill>
                <a:latin charset="-120" panose="020B0400000000000000" pitchFamily="34" typeface="PingFang HK"/>
                <a:ea charset="-120" panose="020B0400000000000000" pitchFamily="34" typeface="PingFang HK"/>
              </a:rPr>
              <a:t>It has also affected the lifestyle changes of countless Chinese people.</a:t>
            </a:r>
          </a:p>
          <a:p>
            <a:pPr>
              <a:lnSpc>
                <a:spcPct val="150000"/>
              </a:lnSpc>
            </a:pPr>
            <a:r>
              <a:rPr altLang="zh-CN" dirty="0" kumimoji="1" lang="en" sz="800">
                <a:solidFill>
                  <a:schemeClr val="bg1">
                    <a:lumMod val="65000"/>
                    <a:lumOff val="35000"/>
                  </a:schemeClr>
                </a:solidFill>
                <a:latin charset="-120" panose="020B0400000000000000" pitchFamily="34" typeface="PingFang HK"/>
                <a:ea charset="-120" panose="020B0400000000000000" pitchFamily="34" typeface="PingFang HK"/>
              </a:rPr>
              <a:t>Gradually enhance the value perception of Chinese consumers for home taste.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247C848D-EF73-F845-85FC-B81CD6DDDC05}"/>
              </a:ext>
            </a:extLst>
          </p:cNvPr>
          <p:cNvSpPr/>
          <p:nvPr/>
        </p:nvSpPr>
        <p:spPr>
          <a:xfrm>
            <a:off x="7315335" y="2347915"/>
            <a:ext cx="73683" cy="73683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A3ABB3F-2D42-6F46-A6AF-AECA5E85FBF7}"/>
              </a:ext>
            </a:extLst>
          </p:cNvPr>
          <p:cNvSpPr/>
          <p:nvPr/>
        </p:nvSpPr>
        <p:spPr>
          <a:xfrm>
            <a:off x="7315335" y="2860632"/>
            <a:ext cx="73683" cy="73683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90CA6C1-A268-D248-9E9F-25FA6B96616A}"/>
              </a:ext>
            </a:extLst>
          </p:cNvPr>
          <p:cNvSpPr/>
          <p:nvPr/>
        </p:nvSpPr>
        <p:spPr>
          <a:xfrm>
            <a:off x="7315335" y="3376615"/>
            <a:ext cx="73683" cy="73683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344729D-B66F-CE45-9A13-9E7A2881DF3A}"/>
              </a:ext>
            </a:extLst>
          </p:cNvPr>
          <p:cNvSpPr txBox="1"/>
          <p:nvPr/>
        </p:nvSpPr>
        <p:spPr>
          <a:xfrm>
            <a:off x="1362625" y="2764432"/>
            <a:ext cx="643125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en-US" dirty="0" kumimoji="1" lang="zh-CN">
                <a:solidFill>
                  <a:schemeClr val="tx1">
                    <a:lumMod val="95000"/>
                  </a:schemeClr>
                </a:solidFill>
                <a:latin charset="-120" panose="020B0400000000000000" pitchFamily="34" typeface="PingFang HK"/>
                <a:ea charset="-120" panose="020B0400000000000000" pitchFamily="34" typeface="PingFang HK"/>
              </a:rPr>
              <a:t>目录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A806E1C-41A8-E34F-954A-6B88726FF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400" spd="slow">
        <p14:reveal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dur="500" id="7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dur="500" id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3" nodeType="click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dur="500" id="1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6" nodeType="with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dur="500" id="18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1" nodeType="click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dur="500" id="23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4" nodeType="with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dur="500" id="26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15"/>
      <p:bldP grpId="0" spid="16"/>
      <p:bldP grpId="0" spid="17"/>
      <p:bldP animBg="1" grpId="0" spid="59"/>
      <p:bldP animBg="1" grpId="0" spid="60"/>
      <p:bldP animBg="1" grpId="0" spid="61"/>
    </p:bld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title="{{background}}">
            <a:extLst>
              <a:ext uri="{FF2B5EF4-FFF2-40B4-BE49-F238E27FC236}">
                <a16:creationId xmlns:a16="http://schemas.microsoft.com/office/drawing/2014/main" id="{33C308BA-B69D-F84F-BCBC-FCAAEFB3B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85" l="1611" r="3075" t="13323"/>
          <a:stretch/>
        </p:blipFill>
        <p:spPr>
          <a:xfrm>
            <a:off x="0" y="0"/>
            <a:ext cx="12401551" cy="697635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E49DE27-71D6-324A-824E-AF0207A6AC1D}"/>
              </a:ext>
            </a:extLst>
          </p:cNvPr>
          <p:cNvSpPr/>
          <p:nvPr/>
        </p:nvSpPr>
        <p:spPr>
          <a:xfrm>
            <a:off x="215" y="0"/>
            <a:ext cx="12401336" cy="6976351"/>
          </a:xfrm>
          <a:prstGeom prst="rect">
            <a:avLst/>
          </a:prstGeom>
          <a:solidFill>
            <a:schemeClr val="dk1"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dirty="0" kumimoji="1" lang="zh-CN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267B5B-5101-3846-A7BD-F52094565B28}"/>
              </a:ext>
            </a:extLst>
          </p:cNvPr>
          <p:cNvSpPr txBox="1"/>
          <p:nvPr/>
        </p:nvSpPr>
        <p:spPr>
          <a:xfrm>
            <a:off x="4724816" y="1331863"/>
            <a:ext cx="3340979" cy="707886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zh-CN" b="1" dirty="0" lang="en" spc="300" sz="4000">
                <a:latin charset="-120" panose="020B0400000000000000" pitchFamily="34" typeface="PingFang HK Semibold"/>
                <a:ea charset="-120" panose="020B0400000000000000" pitchFamily="34" typeface="PingFang HK Semibold"/>
              </a:rPr>
              <a:t>description</a:t>
            </a:r>
            <a:endParaRPr altLang="en-US" b="1" dirty="0" kumimoji="1" lang="zh-CN" spc="300" sz="4000">
              <a:latin charset="-120" panose="020B0400000000000000" pitchFamily="34" typeface="PingFang HK Semibold"/>
              <a:ea charset="-120" panose="020B0400000000000000" pitchFamily="34" typeface="PingFang HK Semibold"/>
            </a:endParaRPr>
          </a:p>
        </p:txBody>
      </p:sp>
      <p:sp>
        <p:nvSpPr>
          <p:cNvPr id="2" name="矩形 1" title="{{description}}">
            <a:extLst>
              <a:ext uri="{FF2B5EF4-FFF2-40B4-BE49-F238E27FC236}">
                <a16:creationId xmlns:a16="http://schemas.microsoft.com/office/drawing/2014/main" id="{A3DF3DCF-FF5A-BC47-AD09-2E0812DC9A51}"/>
              </a:ext>
            </a:extLst>
          </p:cNvPr>
          <p:cNvSpPr/>
          <p:nvPr/>
        </p:nvSpPr>
        <p:spPr>
          <a:xfrm>
            <a:off x="987560" y="3151524"/>
            <a:ext cx="10426429" cy="35047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altLang="en-US" dirty="0" lang="zh-CN" sz="1400">
                <a:latin charset="-120" panose="020B0400000000000000" pitchFamily="34" typeface="PingFang HK"/>
                <a:ea charset="-120" panose="020B0400000000000000" pitchFamily="34" typeface="PingFang HK"/>
              </a:rPr>
              <a:t>玄关设计，裂纹玻璃与黑胡桃木台座相配合，显得十分优雅时尚。设计要超前，本居室在餐具和次卧室均采用溢晶电视，安装高度为</a:t>
            </a:r>
            <a:r>
              <a:rPr altLang="zh-CN" dirty="0" lang="en-US" sz="1400">
                <a:latin charset="-120" panose="020B0400000000000000" pitchFamily="34" typeface="PingFang HK"/>
                <a:ea charset="-120" panose="020B0400000000000000" pitchFamily="34" typeface="PingFang HK"/>
              </a:rPr>
              <a:t>1.3</a:t>
            </a:r>
            <a:r>
              <a:rPr altLang="zh-CN" dirty="0" lang="en" sz="1400">
                <a:latin charset="-120" panose="020B0400000000000000" pitchFamily="34" typeface="PingFang HK"/>
                <a:ea charset="-120" panose="020B0400000000000000" pitchFamily="34" typeface="PingFang HK"/>
              </a:rPr>
              <a:t>m</a:t>
            </a:r>
            <a:r>
              <a:rPr altLang="en-US" dirty="0" lang="zh-CN" sz="1400">
                <a:latin charset="-120" panose="020B0400000000000000" pitchFamily="34" typeface="PingFang HK"/>
                <a:ea charset="-120" panose="020B0400000000000000" pitchFamily="34" typeface="PingFang HK"/>
              </a:rPr>
              <a:t>左右。正好是坐在餐椅上人的视线高度。在餐厅和客厅之间的墙面做一个景点，设计了四个</a:t>
            </a:r>
            <a:r>
              <a:rPr altLang="zh-CN" dirty="0" lang="en-US" sz="1400">
                <a:latin charset="-120" panose="020B0400000000000000" pitchFamily="34" typeface="PingFang HK"/>
                <a:ea charset="-120" panose="020B0400000000000000" pitchFamily="34" typeface="PingFang HK"/>
              </a:rPr>
              <a:t>50*180 </a:t>
            </a:r>
            <a:r>
              <a:rPr altLang="en-US" dirty="0" lang="zh-CN" sz="1400">
                <a:latin charset="-120" panose="020B0400000000000000" pitchFamily="34" typeface="PingFang HK"/>
                <a:ea charset="-120" panose="020B0400000000000000" pitchFamily="34" typeface="PingFang HK"/>
              </a:rPr>
              <a:t>到顶的黑胡木柱，用清玻璃分四层布置，玻璃板的最上方设置冷光射灯直通每层玻璃层板，玻璃板上放置些工艺美术品，异常耀眼夺目。 厨房卫生间均按现代，舒适，卫生，环保标准进行设计。</a:t>
            </a:r>
            <a:endParaRPr altLang="en-US" dirty="0" kumimoji="1" lang="zh-CN" sz="1400">
              <a:latin charset="-120" panose="020B0400000000000000" pitchFamily="34" typeface="PingFang HK"/>
              <a:ea charset="-120" panose="020B0400000000000000" pitchFamily="34" typeface="PingFang HK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19D9ED-67A2-1F45-8D61-0FE5E9B5F4A4}"/>
              </a:ext>
            </a:extLst>
          </p:cNvPr>
          <p:cNvSpPr txBox="1"/>
          <p:nvPr/>
        </p:nvSpPr>
        <p:spPr>
          <a:xfrm>
            <a:off x="5841307" y="2039749"/>
            <a:ext cx="1107996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en-US" dirty="0" kumimoji="1" lang="zh-CN">
                <a:latin charset="-120" panose="020B0400000000000000" pitchFamily="34" typeface="PingFang HK"/>
                <a:ea charset="-120" panose="020B0400000000000000" pitchFamily="34" typeface="PingFang HK"/>
              </a:rPr>
              <a:t>设计说明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5D75879-6068-E54B-B2F6-52C9F34FC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400" spd="slow">
        <p14:reveal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dur="500" id="7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</p:bld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title="{{house}}">
            <a:extLst>
              <a:ext uri="{FF2B5EF4-FFF2-40B4-BE49-F238E27FC236}">
                <a16:creationId xmlns:a16="http://schemas.microsoft.com/office/drawing/2014/main" id="{2B13B1DD-929E-DB45-94CC-1A864945D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069" y="1186044"/>
            <a:ext cx="4681246" cy="46812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7267B5B-5101-3846-A7BD-F52094565B28}"/>
              </a:ext>
            </a:extLst>
          </p:cNvPr>
          <p:cNvSpPr txBox="1"/>
          <p:nvPr/>
        </p:nvSpPr>
        <p:spPr>
          <a:xfrm>
            <a:off x="1021664" y="1984514"/>
            <a:ext cx="1369286" cy="707886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zh-CN" b="1" dirty="0" lang="en" spc="300" sz="4000">
                <a:latin charset="-120" panose="020B0400000000000000" pitchFamily="34" typeface="PingFang HK Semibold"/>
                <a:ea charset="-120" panose="020B0400000000000000" pitchFamily="34" typeface="PingFang HK Semibold"/>
              </a:rPr>
              <a:t>plan</a:t>
            </a:r>
            <a:endParaRPr altLang="en-US" b="1" dirty="0" kumimoji="1" lang="zh-CN" spc="300" sz="4000">
              <a:latin charset="-120" panose="020B0400000000000000" pitchFamily="34" typeface="PingFang HK Semibold"/>
              <a:ea charset="-120" panose="020B0400000000000000" pitchFamily="34" typeface="PingFang HK Semibold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F769CC-189E-A044-8600-4190D7B2B026}"/>
              </a:ext>
            </a:extLst>
          </p:cNvPr>
          <p:cNvSpPr txBox="1"/>
          <p:nvPr/>
        </p:nvSpPr>
        <p:spPr>
          <a:xfrm>
            <a:off x="1021664" y="2632440"/>
            <a:ext cx="1261884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en-US" dirty="0" kumimoji="1" lang="zh-CN" spc="300">
                <a:latin charset="-120" panose="020B0400000000000000" pitchFamily="34" typeface="PingFang HK"/>
                <a:ea charset="-120" panose="020B0400000000000000" pitchFamily="34" typeface="PingFang HK"/>
              </a:rPr>
              <a:t>平面方案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D870C48-96FE-7943-8169-F3376D8B1BD0}"/>
              </a:ext>
            </a:extLst>
          </p:cNvPr>
          <p:cNvSpPr txBox="1"/>
          <p:nvPr/>
        </p:nvSpPr>
        <p:spPr>
          <a:xfrm>
            <a:off x="1021664" y="3249337"/>
            <a:ext cx="2697703" cy="1553374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>
              <a:lnSpc>
                <a:spcPct val="150000"/>
              </a:lnSpc>
            </a:pPr>
            <a:r>
              <a:rPr altLang="zh-CN" dirty="0" kumimoji="1" lang="en" sz="800">
                <a:solidFill>
                  <a:schemeClr val="bg1">
                    <a:lumMod val="65000"/>
                    <a:lumOff val="35000"/>
                  </a:schemeClr>
                </a:solidFill>
                <a:latin charset="-120" panose="020B0400000000000000" pitchFamily="34" typeface="PingFang HK"/>
                <a:ea charset="-120" panose="020B0400000000000000" pitchFamily="34" typeface="PingFang HK"/>
              </a:rPr>
              <a:t>The red star is the slogan of "home changing life, creating the beauty of home”</a:t>
            </a:r>
          </a:p>
          <a:p>
            <a:pPr>
              <a:lnSpc>
                <a:spcPct val="150000"/>
              </a:lnSpc>
            </a:pPr>
            <a:r>
              <a:rPr altLang="zh-CN" dirty="0" kumimoji="1" lang="en" sz="800">
                <a:solidFill>
                  <a:schemeClr val="bg1">
                    <a:lumMod val="65000"/>
                    <a:lumOff val="35000"/>
                  </a:schemeClr>
                </a:solidFill>
                <a:latin charset="-120" panose="020B0400000000000000" pitchFamily="34" typeface="PingFang HK"/>
                <a:ea charset="-120" panose="020B0400000000000000" pitchFamily="34" typeface="PingFang HK"/>
              </a:rPr>
              <a:t>.In witness the reform and opening up of China's home industry development history</a:t>
            </a:r>
          </a:p>
          <a:p>
            <a:pPr>
              <a:lnSpc>
                <a:spcPct val="150000"/>
              </a:lnSpc>
            </a:pPr>
            <a:r>
              <a:rPr altLang="zh-CN" dirty="0" kumimoji="1" lang="en" sz="800">
                <a:solidFill>
                  <a:schemeClr val="bg1">
                    <a:lumMod val="65000"/>
                    <a:lumOff val="35000"/>
                  </a:schemeClr>
                </a:solidFill>
                <a:latin charset="-120" panose="020B0400000000000000" pitchFamily="34" typeface="PingFang HK"/>
                <a:ea charset="-120" panose="020B0400000000000000" pitchFamily="34" typeface="PingFang HK"/>
              </a:rPr>
              <a:t>It has also affected the lifestyle changes of countless Chinese people.</a:t>
            </a:r>
          </a:p>
          <a:p>
            <a:pPr>
              <a:lnSpc>
                <a:spcPct val="150000"/>
              </a:lnSpc>
            </a:pPr>
            <a:r>
              <a:rPr altLang="zh-CN" dirty="0" kumimoji="1" lang="en" sz="800">
                <a:solidFill>
                  <a:schemeClr val="bg1">
                    <a:lumMod val="65000"/>
                    <a:lumOff val="35000"/>
                  </a:schemeClr>
                </a:solidFill>
                <a:latin charset="-120" panose="020B0400000000000000" pitchFamily="34" typeface="PingFang HK"/>
                <a:ea charset="-120" panose="020B0400000000000000" pitchFamily="34" typeface="PingFang HK"/>
              </a:rPr>
              <a:t>Gradually enhance the value perception of Chinese consumers for home taste.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15FF3FFA-E945-864E-86EB-95893C2C2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  <p:pic>
        <p:nvPicPr>
          <p:cNvPr id="3" name="图片 2" title="{{compass}}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11505600" y="540000"/>
            <a:ext cx="259200" cy="851658"/>
          </a:xfrm>
          <a:prstGeom prst="rect">
            <a:avLst/>
          </a:prstGeom>
        </p:spPr>
      </p:pic>
      <p:pic>
        <p:nvPicPr>
          <p:cNvPr id="4" name="图片 3" title="{{detail}}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8" y="34836"/>
            <a:ext cx="533400" cy="533400"/>
          </a:xfrm>
          <a:prstGeom prst="rect">
            <a:avLst/>
          </a:prstGeom>
        </p:spPr>
      </p:pic>
      <p:pic>
        <p:nvPicPr>
          <p:cNvPr id="5" name="图片 4" title="{{detail}}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0" y="34836"/>
            <a:ext cx="533400" cy="533400"/>
          </a:xfrm>
          <a:prstGeom prst="rect">
            <a:avLst/>
          </a:prstGeom>
        </p:spPr>
      </p:pic>
      <p:pic>
        <p:nvPicPr>
          <p:cNvPr id="6" name="图片 5" title="{{detail}}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752" y="34836"/>
            <a:ext cx="533400" cy="533400"/>
          </a:xfrm>
          <a:prstGeom prst="rect">
            <a:avLst/>
          </a:prstGeom>
        </p:spPr>
      </p:pic>
      <p:pic>
        <p:nvPicPr>
          <p:cNvPr id="7" name="图片 6" title="{{detail}}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54" y="34836"/>
            <a:ext cx="533400" cy="533400"/>
          </a:xfrm>
          <a:prstGeom prst="rect">
            <a:avLst/>
          </a:prstGeom>
        </p:spPr>
      </p:pic>
      <p:pic>
        <p:nvPicPr>
          <p:cNvPr id="9" name="图片 8" title="{{detail}}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56" y="39897"/>
            <a:ext cx="533400" cy="533400"/>
          </a:xfrm>
          <a:prstGeom prst="rect">
            <a:avLst/>
          </a:prstGeom>
        </p:spPr>
      </p:pic>
      <p:pic>
        <p:nvPicPr>
          <p:cNvPr id="11" name="图片 10" title="{{detail}}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58" y="34836"/>
            <a:ext cx="533400" cy="533400"/>
          </a:xfrm>
          <a:prstGeom prst="rect">
            <a:avLst/>
          </a:prstGeom>
        </p:spPr>
      </p:pic>
      <p:pic>
        <p:nvPicPr>
          <p:cNvPr id="13" name="图片 12" title="{{detail}}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069" y="34836"/>
            <a:ext cx="533400" cy="533400"/>
          </a:xfrm>
          <a:prstGeom prst="rect">
            <a:avLst/>
          </a:prstGeom>
        </p:spPr>
      </p:pic>
      <p:pic>
        <p:nvPicPr>
          <p:cNvPr id="14" name="图片 13" title="{{detail}}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416" y="39897"/>
            <a:ext cx="533400" cy="533400"/>
          </a:xfrm>
          <a:prstGeom prst="rect">
            <a:avLst/>
          </a:prstGeom>
        </p:spPr>
      </p:pic>
      <p:pic>
        <p:nvPicPr>
          <p:cNvPr id="15" name="图片 14" title="{{detail}}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458" y="46120"/>
            <a:ext cx="533400" cy="533400"/>
          </a:xfrm>
          <a:prstGeom prst="rect">
            <a:avLst/>
          </a:prstGeom>
        </p:spPr>
      </p:pic>
      <p:pic>
        <p:nvPicPr>
          <p:cNvPr id="16" name="图片 15" title="{{detail}}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369" y="34836"/>
            <a:ext cx="533400" cy="533400"/>
          </a:xfrm>
          <a:prstGeom prst="rect">
            <a:avLst/>
          </a:prstGeom>
        </p:spPr>
      </p:pic>
      <p:pic>
        <p:nvPicPr>
          <p:cNvPr id="17" name="图片 16" title="{{detail}}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37" y="639087"/>
            <a:ext cx="533400" cy="533400"/>
          </a:xfrm>
          <a:prstGeom prst="rect">
            <a:avLst/>
          </a:prstGeom>
        </p:spPr>
      </p:pic>
      <p:pic>
        <p:nvPicPr>
          <p:cNvPr id="18" name="图片 17" title="{{detail}}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0" y="639087"/>
            <a:ext cx="533400" cy="533400"/>
          </a:xfrm>
          <a:prstGeom prst="rect">
            <a:avLst/>
          </a:prstGeom>
        </p:spPr>
      </p:pic>
      <p:pic>
        <p:nvPicPr>
          <p:cNvPr id="20" name="图片 19" title="{{detail}}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63" y="639087"/>
            <a:ext cx="533400" cy="533400"/>
          </a:xfrm>
          <a:prstGeom prst="rect">
            <a:avLst/>
          </a:prstGeom>
        </p:spPr>
      </p:pic>
      <p:pic>
        <p:nvPicPr>
          <p:cNvPr id="21" name="图片 20" title="{{detail}}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54" y="639087"/>
            <a:ext cx="533400" cy="533400"/>
          </a:xfrm>
          <a:prstGeom prst="rect">
            <a:avLst/>
          </a:prstGeom>
        </p:spPr>
      </p:pic>
      <p:pic>
        <p:nvPicPr>
          <p:cNvPr id="22" name="图片 21" title="{{detail}}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56" y="639087"/>
            <a:ext cx="533400" cy="533400"/>
          </a:xfrm>
          <a:prstGeom prst="rect">
            <a:avLst/>
          </a:prstGeom>
        </p:spPr>
      </p:pic>
      <p:pic>
        <p:nvPicPr>
          <p:cNvPr id="23" name="图片 22" title="{{detail}}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58" y="639087"/>
            <a:ext cx="533400" cy="533400"/>
          </a:xfrm>
          <a:prstGeom prst="rect">
            <a:avLst/>
          </a:prstGeom>
        </p:spPr>
      </p:pic>
      <p:pic>
        <p:nvPicPr>
          <p:cNvPr id="24" name="图片 23" title="{{detail}}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069" y="639087"/>
            <a:ext cx="533400" cy="533400"/>
          </a:xfrm>
          <a:prstGeom prst="rect">
            <a:avLst/>
          </a:prstGeom>
        </p:spPr>
      </p:pic>
      <p:pic>
        <p:nvPicPr>
          <p:cNvPr id="25" name="图片 24" title="{{detail}}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416" y="639087"/>
            <a:ext cx="533400" cy="533400"/>
          </a:xfrm>
          <a:prstGeom prst="rect">
            <a:avLst/>
          </a:prstGeom>
        </p:spPr>
      </p:pic>
      <p:pic>
        <p:nvPicPr>
          <p:cNvPr id="26" name="图片 25" title="{{detail}}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458" y="639087"/>
            <a:ext cx="533400" cy="533400"/>
          </a:xfrm>
          <a:prstGeom prst="rect">
            <a:avLst/>
          </a:prstGeom>
        </p:spPr>
      </p:pic>
      <p:pic>
        <p:nvPicPr>
          <p:cNvPr id="27" name="图片 26" title="{{detail}}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346" y="631907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46177"/>
      </p:ext>
    </p:extLst>
  </p:cSld>
  <p:clrMapOvr>
    <a:masterClrMapping/>
  </p:clrMapOvr>
  <p:transition spd="med">
    <p:pull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>
                                        <p:cTn dur="500" id="7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>
                                        <p:cTn dur="500" id="12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>
                                        <p:cTn dur="500" id="17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id="20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>
                                        <p:cTn dur="500" id="22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id="25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>
                                        <p:cTn dur="500" id="27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>
                                        <p:cTn dur="500" id="3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id="35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>
                                        <p:cTn dur="500" id="37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8">
                      <p:stCondLst>
                        <p:cond delay="indefinite"/>
                      </p:stCondLst>
                      <p:childTnLst>
                        <p:par>
                          <p:cTn fill="hold" id="39">
                            <p:stCondLst>
                              <p:cond delay="0"/>
                            </p:stCondLst>
                            <p:childTnLst>
                              <p:par>
                                <p:cTn fill="hold" id="40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>
                                        <p:cTn dur="500" id="42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3">
                      <p:stCondLst>
                        <p:cond delay="indefinite"/>
                      </p:stCondLst>
                      <p:childTnLst>
                        <p:par>
                          <p:cTn fill="hold" id="44">
                            <p:stCondLst>
                              <p:cond delay="0"/>
                            </p:stCondLst>
                            <p:childTnLst>
                              <p:par>
                                <p:cTn fill="hold" id="45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>
                                        <p:cTn dur="500" id="47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8">
                      <p:stCondLst>
                        <p:cond delay="indefinite"/>
                      </p:stCondLst>
                      <p:childTnLst>
                        <p:par>
                          <p:cTn fill="hold" id="49">
                            <p:stCondLst>
                              <p:cond delay="0"/>
                            </p:stCondLst>
                            <p:childTnLst>
                              <p:par>
                                <p:cTn fill="hold" id="50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>
                                        <p:cTn dur="500" id="52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3">
                      <p:stCondLst>
                        <p:cond delay="indefinite"/>
                      </p:stCondLst>
                      <p:childTnLst>
                        <p:par>
                          <p:cTn fill="hold" id="54">
                            <p:stCondLst>
                              <p:cond delay="0"/>
                            </p:stCondLst>
                            <p:childTnLst>
                              <p:par>
                                <p:cTn fill="hold" id="55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>
                                        <p:cTn dur="500" id="57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8">
                      <p:stCondLst>
                        <p:cond delay="indefinite"/>
                      </p:stCondLst>
                      <p:childTnLst>
                        <p:par>
                          <p:cTn fill="hold" id="59">
                            <p:stCondLst>
                              <p:cond delay="0"/>
                            </p:stCondLst>
                            <p:childTnLst>
                              <p:par>
                                <p:cTn fill="hold" id="60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>
                                        <p:cTn dur="500" id="62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id="65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>
                                        <p:cTn dur="500" id="67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8">
                      <p:stCondLst>
                        <p:cond delay="indefinite"/>
                      </p:stCondLst>
                      <p:childTnLst>
                        <p:par>
                          <p:cTn fill="hold" id="69">
                            <p:stCondLst>
                              <p:cond delay="0"/>
                            </p:stCondLst>
                            <p:childTnLst>
                              <p:par>
                                <p:cTn fill="hold" id="70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>
                                        <p:cTn dur="500" id="72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3">
                      <p:stCondLst>
                        <p:cond delay="indefinite"/>
                      </p:stCondLst>
                      <p:childTnLst>
                        <p:par>
                          <p:cTn fill="hold" id="74">
                            <p:stCondLst>
                              <p:cond delay="0"/>
                            </p:stCondLst>
                            <p:childTnLst>
                              <p:par>
                                <p:cTn fill="hold" id="75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>
                                        <p:cTn dur="500" id="77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8">
                      <p:stCondLst>
                        <p:cond delay="indefinite"/>
                      </p:stCondLst>
                      <p:childTnLst>
                        <p:par>
                          <p:cTn fill="hold" id="79">
                            <p:stCondLst>
                              <p:cond delay="0"/>
                            </p:stCondLst>
                            <p:childTnLst>
                              <p:par>
                                <p:cTn fill="hold" id="80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>
                                        <p:cTn dur="500" id="82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3">
                      <p:stCondLst>
                        <p:cond delay="indefinite"/>
                      </p:stCondLst>
                      <p:childTnLst>
                        <p:par>
                          <p:cTn fill="hold" id="84">
                            <p:stCondLst>
                              <p:cond delay="0"/>
                            </p:stCondLst>
                            <p:childTnLst>
                              <p:par>
                                <p:cTn fill="hold" id="85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>
                                        <p:cTn dur="500" id="8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8">
                      <p:stCondLst>
                        <p:cond delay="indefinite"/>
                      </p:stCondLst>
                      <p:childTnLst>
                        <p:par>
                          <p:cTn fill="hold" id="89">
                            <p:stCondLst>
                              <p:cond delay="0"/>
                            </p:stCondLst>
                            <p:childTnLst>
                              <p:par>
                                <p:cTn fill="hold" id="90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>
                                        <p:cTn dur="500" id="92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3">
                      <p:stCondLst>
                        <p:cond delay="indefinite"/>
                      </p:stCondLst>
                      <p:childTnLst>
                        <p:par>
                          <p:cTn fill="hold" id="94">
                            <p:stCondLst>
                              <p:cond delay="0"/>
                            </p:stCondLst>
                            <p:childTnLst>
                              <p:par>
                                <p:cTn fill="hold" id="95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>
                                        <p:cTn dur="500" id="97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8">
                      <p:stCondLst>
                        <p:cond delay="indefinite"/>
                      </p:stCondLst>
                      <p:childTnLst>
                        <p:par>
                          <p:cTn fill="hold" id="99">
                            <p:stCondLst>
                              <p:cond delay="0"/>
                            </p:stCondLst>
                            <p:childTnLst>
                              <p:par>
                                <p:cTn fill="hold" id="100" nodeType="clickEffect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>
                                        <p:cTn dur="500" id="102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5ADB202C-0E24-7B47-A3BA-0BE11693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069" y="952786"/>
            <a:ext cx="4681246" cy="5147763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5DF17E64-AF2D-064A-A427-FF5F599E3C5D}"/>
              </a:ext>
            </a:extLst>
          </p:cNvPr>
          <p:cNvSpPr txBox="1"/>
          <p:nvPr/>
        </p:nvSpPr>
        <p:spPr>
          <a:xfrm>
            <a:off x="1021664" y="1984514"/>
            <a:ext cx="2494594" cy="707886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zh-CN" b="1" dirty="0" lang="en" spc="300" sz="4000">
                <a:latin charset="-120" panose="020B0400000000000000" pitchFamily="34" typeface="PingFang HK Semibold"/>
                <a:ea charset="-120" panose="020B0400000000000000" pitchFamily="34" typeface="PingFang HK Semibold"/>
              </a:rPr>
              <a:t>aeration</a:t>
            </a:r>
            <a:endParaRPr altLang="en-US" b="1" dirty="0" kumimoji="1" lang="zh-CN" spc="300" sz="4000">
              <a:latin charset="-120" panose="020B0400000000000000" pitchFamily="34" typeface="PingFang HK Semibold"/>
              <a:ea charset="-120" panose="020B0400000000000000" pitchFamily="34" typeface="PingFang HK Semibold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9A11F29-2DC2-8B49-9C0B-C1F6E8C42C98}"/>
              </a:ext>
            </a:extLst>
          </p:cNvPr>
          <p:cNvSpPr txBox="1"/>
          <p:nvPr/>
        </p:nvSpPr>
        <p:spPr>
          <a:xfrm>
            <a:off x="1021664" y="2632440"/>
            <a:ext cx="1978427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en-US" dirty="0" kumimoji="1" lang="zh-CN" spc="300">
                <a:latin charset="-122" panose="020B0400000000000000" pitchFamily="34" typeface="PingFang SC"/>
                <a:ea charset="-122" panose="020B0400000000000000" pitchFamily="34" typeface="PingFang SC"/>
              </a:rPr>
              <a:t>平面方案</a:t>
            </a:r>
            <a:r>
              <a:rPr altLang="zh-CN" dirty="0" kumimoji="1" lang="en-US" spc="300">
                <a:latin charset="-122" panose="020B0400000000000000" pitchFamily="34" typeface="PingFang SC"/>
                <a:ea charset="-122" panose="020B0400000000000000" pitchFamily="34" typeface="PingFang SC"/>
              </a:rPr>
              <a:t>-</a:t>
            </a:r>
            <a:r>
              <a:rPr altLang="en-US" dirty="0" kumimoji="1" lang="zh-CN" spc="300">
                <a:latin charset="-122" panose="020B0400000000000000" pitchFamily="34" typeface="PingFang SC"/>
                <a:ea charset="-122" panose="020B0400000000000000" pitchFamily="34" typeface="PingFang SC"/>
              </a:rPr>
              <a:t>通风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7F2A293-7E51-7243-ACB4-3E6FB466369A}"/>
              </a:ext>
            </a:extLst>
          </p:cNvPr>
          <p:cNvSpPr/>
          <p:nvPr/>
        </p:nvSpPr>
        <p:spPr>
          <a:xfrm>
            <a:off x="1021664" y="3340326"/>
            <a:ext cx="3161359" cy="38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altLang="en-US" dirty="0" kumimoji="1" lang="zh-CN" sz="1400">
                <a:latin charset="-120" panose="020B0400000000000000" pitchFamily="34" typeface="PingFang HK"/>
                <a:ea charset="-120" panose="020B0400000000000000" pitchFamily="34" typeface="PingFang HK"/>
              </a:rPr>
              <a:t>双向对侧通风，属于对流，通风很好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E437384-B75B-B843-A24A-A8EF3848A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865" y="837921"/>
            <a:ext cx="228600" cy="9779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9A35E89-CBFC-124A-91AD-68E57BD8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990" y="837921"/>
            <a:ext cx="228600" cy="9779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2C69D254-BC64-0C4A-A11B-C128679A6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817" y="837921"/>
            <a:ext cx="228600" cy="9779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81EE6BAC-398B-F549-A996-794EBB28E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217" y="4937969"/>
            <a:ext cx="228600" cy="9779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901490A-868F-D546-91B4-45816814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560" y="5237514"/>
            <a:ext cx="228600" cy="9779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B0CFFD42-5850-684F-BC22-FB3329D24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606" y="4937969"/>
            <a:ext cx="228600" cy="9779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7D083D85-BE29-DF4E-A248-010D26426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64044">
            <a:off x="5929372" y="2512822"/>
            <a:ext cx="228600" cy="977900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BA0755F8-CA90-E344-AE1D-E66EE030FF4D}"/>
              </a:ext>
            </a:extLst>
          </p:cNvPr>
          <p:cNvGrpSpPr/>
          <p:nvPr/>
        </p:nvGrpSpPr>
        <p:grpSpPr>
          <a:xfrm>
            <a:off x="11503621" y="539803"/>
            <a:ext cx="258404" cy="825965"/>
            <a:chOff x="11503621" y="399287"/>
            <a:chExt cx="258404" cy="825965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0893FA9-1AF7-8C43-AE0D-68795B45401C}"/>
                </a:ext>
              </a:extLst>
            </p:cNvPr>
            <p:cNvSpPr txBox="1"/>
            <p:nvPr/>
          </p:nvSpPr>
          <p:spPr>
            <a:xfrm>
              <a:off x="11503621" y="399287"/>
              <a:ext cx="258404" cy="215444"/>
            </a:xfrm>
            <a:prstGeom prst="rect">
              <a:avLst/>
            </a:prstGeom>
            <a:noFill/>
          </p:spPr>
          <p:txBody>
            <a:bodyPr rtlCol="0" wrap="none">
              <a:spAutoFit/>
            </a:bodyPr>
            <a:lstStyle/>
            <a:p>
              <a:r>
                <a:rPr altLang="zh-CN" dirty="0" kumimoji="1" lang="en-US" sz="800">
                  <a:solidFill>
                    <a:schemeClr val="tx1">
                      <a:lumMod val="75000"/>
                    </a:schemeClr>
                  </a:solidFill>
                  <a:latin charset="-122" panose="020B0400000000000000" pitchFamily="34" typeface="PingFang SC"/>
                  <a:ea charset="-122" panose="020B0400000000000000" pitchFamily="34" typeface="PingFang SC"/>
                </a:rPr>
                <a:t>N</a:t>
              </a:r>
              <a:endParaRPr altLang="en-US" dirty="0" kumimoji="1" lang="zh-CN" sz="800">
                <a:solidFill>
                  <a:schemeClr val="tx1">
                    <a:lumMod val="75000"/>
                  </a:schemeClr>
                </a:solidFill>
                <a:latin charset="-122" panose="020B0400000000000000" pitchFamily="34" typeface="PingFang SC"/>
                <a:ea charset="-122" panose="020B0400000000000000" pitchFamily="34" typeface="PingFang SC"/>
              </a:endParaRP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8204AFA6-F60A-8C4A-8F0F-73B465C44AD3}"/>
                </a:ext>
              </a:extLst>
            </p:cNvPr>
            <p:cNvGrpSpPr/>
            <p:nvPr/>
          </p:nvGrpSpPr>
          <p:grpSpPr>
            <a:xfrm>
              <a:off x="11512961" y="607703"/>
              <a:ext cx="248786" cy="617549"/>
              <a:chOff x="10504171" y="554539"/>
              <a:chExt cx="248786" cy="617549"/>
            </a:xfrm>
          </p:grpSpPr>
          <p:sp>
            <p:nvSpPr>
              <p:cNvPr id="50" name="三角形 49">
                <a:extLst>
                  <a:ext uri="{FF2B5EF4-FFF2-40B4-BE49-F238E27FC236}">
                    <a16:creationId xmlns:a16="http://schemas.microsoft.com/office/drawing/2014/main" id="{1D6CEC57-59B4-8546-BB87-823FF0B4D29B}"/>
                  </a:ext>
                </a:extLst>
              </p:cNvPr>
              <p:cNvSpPr/>
              <p:nvPr/>
            </p:nvSpPr>
            <p:spPr>
              <a:xfrm>
                <a:off x="10583778" y="554539"/>
                <a:ext cx="90605" cy="212716"/>
              </a:xfrm>
              <a:prstGeom prst="triangl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kumimoji="1" lang="zh-CN"/>
              </a:p>
            </p:txBody>
          </p:sp>
          <p:sp>
            <p:nvSpPr>
              <p:cNvPr id="51" name="三角形 50">
                <a:extLst>
                  <a:ext uri="{FF2B5EF4-FFF2-40B4-BE49-F238E27FC236}">
                    <a16:creationId xmlns:a16="http://schemas.microsoft.com/office/drawing/2014/main" id="{7E663819-C497-714F-86A5-0177A2893BD0}"/>
                  </a:ext>
                </a:extLst>
              </p:cNvPr>
              <p:cNvSpPr/>
              <p:nvPr/>
            </p:nvSpPr>
            <p:spPr>
              <a:xfrm rot="10800000">
                <a:off x="10583778" y="767528"/>
                <a:ext cx="90605" cy="212716"/>
              </a:xfrm>
              <a:prstGeom prst="triangl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kumimoji="1" lang="zh-CN"/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C14649C-F90B-7742-A2B5-8955555546C3}"/>
                  </a:ext>
                </a:extLst>
              </p:cNvPr>
              <p:cNvSpPr txBox="1"/>
              <p:nvPr/>
            </p:nvSpPr>
            <p:spPr>
              <a:xfrm>
                <a:off x="10504171" y="956644"/>
                <a:ext cx="248786" cy="215444"/>
              </a:xfrm>
              <a:prstGeom prst="rect">
                <a:avLst/>
              </a:prstGeom>
              <a:noFill/>
            </p:spPr>
            <p:txBody>
              <a:bodyPr rtlCol="0" wrap="none">
                <a:spAutoFit/>
              </a:bodyPr>
              <a:lstStyle/>
              <a:p>
                <a:r>
                  <a:rPr altLang="zh-CN" dirty="0" kumimoji="1" lang="en-US" sz="800">
                    <a:solidFill>
                      <a:schemeClr val="tx1">
                        <a:lumMod val="75000"/>
                      </a:schemeClr>
                    </a:solidFill>
                    <a:latin charset="-122" panose="020B0400000000000000" pitchFamily="34" typeface="PingFang SC"/>
                    <a:ea charset="-122" panose="020B0400000000000000" pitchFamily="34" typeface="PingFang SC"/>
                  </a:rPr>
                  <a:t>S</a:t>
                </a:r>
                <a:endParaRPr altLang="en-US" dirty="0" kumimoji="1" lang="zh-CN" sz="800">
                  <a:solidFill>
                    <a:schemeClr val="tx1">
                      <a:lumMod val="75000"/>
                    </a:schemeClr>
                  </a:solidFill>
                  <a:latin charset="-122" panose="020B0400000000000000" pitchFamily="34" typeface="PingFang SC"/>
                  <a:ea charset="-122" panose="020B0400000000000000" pitchFamily="34" typeface="PingFang SC"/>
                </a:endParaRPr>
              </a:p>
            </p:txBody>
          </p:sp>
        </p:grp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E7A55F1A-7BCB-4D47-A112-08A1E4557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49693"/>
      </p:ext>
    </p:extLst>
  </p:cSld>
  <p:clrMapOvr>
    <a:masterClrMapping/>
  </p:clrMapOvr>
  <p:transition spd="med">
    <p:pull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9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5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6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7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21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3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4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25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7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8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29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5ADB202C-0E24-7B47-A3BA-0BE11693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869" y="934826"/>
            <a:ext cx="4681246" cy="5147763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5DF17E64-AF2D-064A-A427-FF5F599E3C5D}"/>
              </a:ext>
            </a:extLst>
          </p:cNvPr>
          <p:cNvSpPr txBox="1"/>
          <p:nvPr/>
        </p:nvSpPr>
        <p:spPr>
          <a:xfrm>
            <a:off x="1021664" y="1984514"/>
            <a:ext cx="2303836" cy="707886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zh-CN" b="1" dirty="0" lang="en" spc="300" sz="4000">
                <a:latin charset="-120" panose="020B0400000000000000" pitchFamily="34" typeface="PingFang HK Semibold"/>
                <a:ea charset="-120" panose="020B0400000000000000" pitchFamily="34" typeface="PingFang HK Semibold"/>
              </a:rPr>
              <a:t>lighting</a:t>
            </a:r>
            <a:endParaRPr altLang="en-US" b="1" dirty="0" kumimoji="1" lang="zh-CN" spc="300" sz="4000">
              <a:latin charset="-120" panose="020B0400000000000000" pitchFamily="34" typeface="PingFang HK Semibold"/>
              <a:ea charset="-120" panose="020B0400000000000000" pitchFamily="34" typeface="PingFang HK Semibold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9A11F29-2DC2-8B49-9C0B-C1F6E8C42C98}"/>
              </a:ext>
            </a:extLst>
          </p:cNvPr>
          <p:cNvSpPr txBox="1"/>
          <p:nvPr/>
        </p:nvSpPr>
        <p:spPr>
          <a:xfrm>
            <a:off x="1021664" y="2632440"/>
            <a:ext cx="1978427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en-US" dirty="0" kumimoji="1" lang="zh-CN" spc="300">
                <a:latin charset="-120" panose="020B0400000000000000" pitchFamily="34" typeface="PingFang HK"/>
                <a:ea charset="-120" panose="020B0400000000000000" pitchFamily="34" typeface="PingFang HK"/>
              </a:rPr>
              <a:t>平面方案</a:t>
            </a:r>
            <a:r>
              <a:rPr altLang="zh-CN" dirty="0" kumimoji="1" lang="en-US" spc="300">
                <a:latin charset="-120" panose="020B0400000000000000" pitchFamily="34" typeface="PingFang HK"/>
                <a:ea charset="-120" panose="020B0400000000000000" pitchFamily="34" typeface="PingFang HK"/>
              </a:rPr>
              <a:t>-</a:t>
            </a:r>
            <a:r>
              <a:rPr altLang="en-US" dirty="0" kumimoji="1" lang="zh-CN" spc="300">
                <a:latin charset="-120" panose="020B0400000000000000" pitchFamily="34" typeface="PingFang HK"/>
                <a:ea charset="-120" panose="020B0400000000000000" pitchFamily="34" typeface="PingFang HK"/>
              </a:rPr>
              <a:t>采光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2139148-5E45-1B41-9C50-6AF2C173A7C9}"/>
              </a:ext>
            </a:extLst>
          </p:cNvPr>
          <p:cNvSpPr/>
          <p:nvPr/>
        </p:nvSpPr>
        <p:spPr>
          <a:xfrm>
            <a:off x="1021664" y="3340326"/>
            <a:ext cx="3161359" cy="38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altLang="en-US" dirty="0" kumimoji="1" lang="zh-CN" sz="1400">
                <a:latin charset="-120" panose="020B0400000000000000" pitchFamily="34" typeface="PingFang HK"/>
                <a:ea charset="-120" panose="020B0400000000000000" pitchFamily="34" typeface="PingFang HK"/>
              </a:rPr>
              <a:t>双向对侧通风，属于对流，通风很好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C9BCAA6-0C08-B34F-B0E0-55FA26999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758" y="742593"/>
            <a:ext cx="290682" cy="29068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CBD2071-B008-C742-B1DE-05F024C6A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151" y="1033275"/>
            <a:ext cx="290682" cy="29068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C1E1DBC-2D03-5E4F-83C9-190159E92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374" y="1033275"/>
            <a:ext cx="290682" cy="29068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8B43C43-4C98-8843-B06C-BFBFF0DBA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7528" y="5523213"/>
            <a:ext cx="290682" cy="29068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A487BBA-C892-7F46-A96F-120F71C2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151" y="6062119"/>
            <a:ext cx="290682" cy="29068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A06BBDCB-293B-0147-9ED2-C74C8FD9E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28" y="5523213"/>
            <a:ext cx="290682" cy="29068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105C284-6C89-1048-A614-9AC45D19F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367" y="2693130"/>
            <a:ext cx="290682" cy="290682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E9B9075F-63CD-D746-98C8-6083AD023DA9}"/>
              </a:ext>
            </a:extLst>
          </p:cNvPr>
          <p:cNvGrpSpPr/>
          <p:nvPr/>
        </p:nvGrpSpPr>
        <p:grpSpPr>
          <a:xfrm>
            <a:off x="11503621" y="539803"/>
            <a:ext cx="258404" cy="825965"/>
            <a:chOff x="11503621" y="399287"/>
            <a:chExt cx="258404" cy="825965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EC666BF-1673-5B47-8001-AB0B8A89CABD}"/>
                </a:ext>
              </a:extLst>
            </p:cNvPr>
            <p:cNvSpPr txBox="1"/>
            <p:nvPr/>
          </p:nvSpPr>
          <p:spPr>
            <a:xfrm>
              <a:off x="11503621" y="399287"/>
              <a:ext cx="258404" cy="215444"/>
            </a:xfrm>
            <a:prstGeom prst="rect">
              <a:avLst/>
            </a:prstGeom>
            <a:noFill/>
          </p:spPr>
          <p:txBody>
            <a:bodyPr rtlCol="0" wrap="none">
              <a:spAutoFit/>
            </a:bodyPr>
            <a:lstStyle/>
            <a:p>
              <a:r>
                <a:rPr altLang="zh-CN" dirty="0" kumimoji="1" lang="en-US" sz="800">
                  <a:solidFill>
                    <a:schemeClr val="tx1">
                      <a:lumMod val="75000"/>
                    </a:schemeClr>
                  </a:solidFill>
                  <a:latin charset="-122" panose="020B0400000000000000" pitchFamily="34" typeface="PingFang SC"/>
                  <a:ea charset="-122" panose="020B0400000000000000" pitchFamily="34" typeface="PingFang SC"/>
                </a:rPr>
                <a:t>N</a:t>
              </a:r>
              <a:endParaRPr altLang="en-US" dirty="0" kumimoji="1" lang="zh-CN" sz="800">
                <a:solidFill>
                  <a:schemeClr val="tx1">
                    <a:lumMod val="75000"/>
                  </a:schemeClr>
                </a:solidFill>
                <a:latin charset="-122" panose="020B0400000000000000" pitchFamily="34" typeface="PingFang SC"/>
                <a:ea charset="-122" panose="020B0400000000000000" pitchFamily="34" typeface="PingFang SC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E0ACA95-EAE7-394C-A012-2504A7BFA00B}"/>
                </a:ext>
              </a:extLst>
            </p:cNvPr>
            <p:cNvGrpSpPr/>
            <p:nvPr/>
          </p:nvGrpSpPr>
          <p:grpSpPr>
            <a:xfrm>
              <a:off x="11512961" y="607703"/>
              <a:ext cx="248786" cy="617549"/>
              <a:chOff x="10504171" y="554539"/>
              <a:chExt cx="248786" cy="617549"/>
            </a:xfrm>
          </p:grpSpPr>
          <p:sp>
            <p:nvSpPr>
              <p:cNvPr id="41" name="三角形 40">
                <a:extLst>
                  <a:ext uri="{FF2B5EF4-FFF2-40B4-BE49-F238E27FC236}">
                    <a16:creationId xmlns:a16="http://schemas.microsoft.com/office/drawing/2014/main" id="{412B47F6-2106-294A-B398-9854BEA6A3E7}"/>
                  </a:ext>
                </a:extLst>
              </p:cNvPr>
              <p:cNvSpPr/>
              <p:nvPr/>
            </p:nvSpPr>
            <p:spPr>
              <a:xfrm>
                <a:off x="10583778" y="554539"/>
                <a:ext cx="90605" cy="212716"/>
              </a:xfrm>
              <a:prstGeom prst="triangl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kumimoji="1" lang="zh-CN"/>
              </a:p>
            </p:txBody>
          </p:sp>
          <p:sp>
            <p:nvSpPr>
              <p:cNvPr id="42" name="三角形 41">
                <a:extLst>
                  <a:ext uri="{FF2B5EF4-FFF2-40B4-BE49-F238E27FC236}">
                    <a16:creationId xmlns:a16="http://schemas.microsoft.com/office/drawing/2014/main" id="{BF4484B2-E036-8441-83BA-D964CAF2042E}"/>
                  </a:ext>
                </a:extLst>
              </p:cNvPr>
              <p:cNvSpPr/>
              <p:nvPr/>
            </p:nvSpPr>
            <p:spPr>
              <a:xfrm rot="10800000">
                <a:off x="10583778" y="767528"/>
                <a:ext cx="90605" cy="212716"/>
              </a:xfrm>
              <a:prstGeom prst="triangl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kumimoji="1" lang="zh-CN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EC72F4E-AB9B-9242-AF0A-3F11C7243E93}"/>
                  </a:ext>
                </a:extLst>
              </p:cNvPr>
              <p:cNvSpPr txBox="1"/>
              <p:nvPr/>
            </p:nvSpPr>
            <p:spPr>
              <a:xfrm>
                <a:off x="10504171" y="956644"/>
                <a:ext cx="248786" cy="215444"/>
              </a:xfrm>
              <a:prstGeom prst="rect">
                <a:avLst/>
              </a:prstGeom>
              <a:noFill/>
            </p:spPr>
            <p:txBody>
              <a:bodyPr rtlCol="0" wrap="none">
                <a:spAutoFit/>
              </a:bodyPr>
              <a:lstStyle/>
              <a:p>
                <a:r>
                  <a:rPr altLang="zh-CN" dirty="0" kumimoji="1" lang="en-US" sz="800">
                    <a:solidFill>
                      <a:schemeClr val="tx1">
                        <a:lumMod val="75000"/>
                      </a:schemeClr>
                    </a:solidFill>
                    <a:latin charset="-122" panose="020B0400000000000000" pitchFamily="34" typeface="PingFang SC"/>
                    <a:ea charset="-122" panose="020B0400000000000000" pitchFamily="34" typeface="PingFang SC"/>
                  </a:rPr>
                  <a:t>S</a:t>
                </a:r>
                <a:endParaRPr altLang="en-US" dirty="0" kumimoji="1" lang="zh-CN" sz="800">
                  <a:solidFill>
                    <a:schemeClr val="tx1">
                      <a:lumMod val="75000"/>
                    </a:schemeClr>
                  </a:solidFill>
                  <a:latin charset="-122" panose="020B0400000000000000" pitchFamily="34" typeface="PingFang SC"/>
                  <a:ea charset="-122" panose="020B0400000000000000" pitchFamily="34" typeface="PingFang SC"/>
                </a:endParaRPr>
              </a:p>
            </p:txBody>
          </p:sp>
        </p:grp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5D068AB-78F6-2D4A-838C-1D82B5B39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68215"/>
      </p:ext>
    </p:extLst>
  </p:cSld>
  <p:clrMapOvr>
    <a:masterClrMapping/>
  </p:clrMapOvr>
  <p:transition spd="med">
    <p:pull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>
                                        <p:cTn dur="2000" id="7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>
                                        <p:cTn dur="2000" id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>
                                        <p:cTn dur="2000" id="13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4">
                      <p:stCondLst>
                        <p:cond delay="indefinite"/>
                      </p:stCondLst>
                      <p:childTnLst>
                        <p:par>
                          <p:cTn fill="hold" id="15">
                            <p:stCondLst>
                              <p:cond delay="0"/>
                            </p:stCondLst>
                            <p:childTnLst>
                              <p:par>
                                <p:cTn fill="hold" id="16" nodeType="clickEffect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>
                                        <p:cTn dur="2000" id="18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id="21" nodeType="clickEffect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>
                                        <p:cTn dur="2000" id="23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4" nodeType="withEffect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>
                                        <p:cTn dur="2000" id="26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7" nodeType="withEffect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>
                                        <p:cTn dur="2000" id="29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5ADB202C-0E24-7B47-A3BA-0BE11693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869" y="934826"/>
            <a:ext cx="4681246" cy="5147763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5DF17E64-AF2D-064A-A427-FF5F599E3C5D}"/>
              </a:ext>
            </a:extLst>
          </p:cNvPr>
          <p:cNvSpPr txBox="1"/>
          <p:nvPr/>
        </p:nvSpPr>
        <p:spPr>
          <a:xfrm>
            <a:off x="968273" y="1661517"/>
            <a:ext cx="3417923" cy="707886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zh-CN" b="1" dirty="0" lang="en" spc="300" sz="4000">
                <a:latin charset="-120" panose="020B0400000000000000" pitchFamily="34" typeface="PingFang HK Semibold"/>
                <a:ea charset="-120" panose="020B0400000000000000" pitchFamily="34" typeface="PingFang HK Semibold"/>
              </a:rPr>
              <a:t>Moving line</a:t>
            </a:r>
            <a:endParaRPr altLang="en-US" b="1" dirty="0" kumimoji="1" lang="zh-CN" spc="300" sz="4000">
              <a:latin charset="-120" panose="020B0400000000000000" pitchFamily="34" typeface="PingFang HK Semibold"/>
              <a:ea charset="-120" panose="020B0400000000000000" pitchFamily="34" typeface="PingFang HK Semibold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9A11F29-2DC2-8B49-9C0B-C1F6E8C42C98}"/>
              </a:ext>
            </a:extLst>
          </p:cNvPr>
          <p:cNvSpPr txBox="1"/>
          <p:nvPr/>
        </p:nvSpPr>
        <p:spPr>
          <a:xfrm>
            <a:off x="968273" y="2309443"/>
            <a:ext cx="2517036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en-US" dirty="0" kumimoji="1" lang="zh-CN" spc="300">
                <a:latin charset="-120" panose="020B0400000000000000" pitchFamily="34" typeface="PingFang HK"/>
                <a:ea charset="-120" panose="020B0400000000000000" pitchFamily="34" typeface="PingFang HK"/>
              </a:rPr>
              <a:t>平面方案</a:t>
            </a:r>
            <a:r>
              <a:rPr altLang="zh-CN" dirty="0" kumimoji="1" lang="en-US" spc="300">
                <a:latin charset="-120" panose="020B0400000000000000" pitchFamily="34" typeface="PingFang HK"/>
                <a:ea charset="-120" panose="020B0400000000000000" pitchFamily="34" typeface="PingFang HK"/>
              </a:rPr>
              <a:t>-</a:t>
            </a:r>
            <a:r>
              <a:rPr altLang="en-US" dirty="0" kumimoji="1" lang="zh-CN" spc="300">
                <a:latin charset="-120" panose="020B0400000000000000" pitchFamily="34" typeface="PingFang HK"/>
                <a:ea charset="-120" panose="020B0400000000000000" pitchFamily="34" typeface="PingFang HK"/>
              </a:rPr>
              <a:t>行走动线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2139148-5E45-1B41-9C50-6AF2C173A7C9}"/>
              </a:ext>
            </a:extLst>
          </p:cNvPr>
          <p:cNvSpPr/>
          <p:nvPr/>
        </p:nvSpPr>
        <p:spPr>
          <a:xfrm>
            <a:off x="968273" y="3032509"/>
            <a:ext cx="3161359" cy="38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altLang="en-US" dirty="0" kumimoji="1" lang="zh-CN" sz="1400">
                <a:latin charset="-120" panose="020B0400000000000000" pitchFamily="34" typeface="PingFang HK"/>
                <a:ea charset="-120" panose="020B0400000000000000" pitchFamily="34" typeface="PingFang HK"/>
              </a:rPr>
              <a:t>双向对侧通风，属于对流，通风很好</a:t>
            </a: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70E99A4E-CD9D-894C-B614-A098BD7D490C}"/>
              </a:ext>
            </a:extLst>
          </p:cNvPr>
          <p:cNvSpPr/>
          <p:nvPr/>
        </p:nvSpPr>
        <p:spPr>
          <a:xfrm>
            <a:off x="8258868" y="4627298"/>
            <a:ext cx="144000" cy="1440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6CC3D0-57C1-3F4E-B3ED-148264D50B19}"/>
              </a:ext>
            </a:extLst>
          </p:cNvPr>
          <p:cNvSpPr/>
          <p:nvPr/>
        </p:nvSpPr>
        <p:spPr>
          <a:xfrm>
            <a:off x="8330868" y="3821228"/>
            <a:ext cx="2340623" cy="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681FFE-64C5-E646-817F-5CDF9AA02EB2}"/>
              </a:ext>
            </a:extLst>
          </p:cNvPr>
          <p:cNvSpPr/>
          <p:nvPr/>
        </p:nvSpPr>
        <p:spPr>
          <a:xfrm rot="5400000">
            <a:off x="7904433" y="4254863"/>
            <a:ext cx="860070" cy="28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233D616-9350-774B-B97B-B0A094D6740F}"/>
              </a:ext>
            </a:extLst>
          </p:cNvPr>
          <p:cNvSpPr/>
          <p:nvPr/>
        </p:nvSpPr>
        <p:spPr>
          <a:xfrm>
            <a:off x="10671491" y="3758228"/>
            <a:ext cx="144000" cy="144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850E74A-4078-DD45-B40A-252AD9793D7A}"/>
              </a:ext>
            </a:extLst>
          </p:cNvPr>
          <p:cNvSpPr/>
          <p:nvPr/>
        </p:nvSpPr>
        <p:spPr>
          <a:xfrm>
            <a:off x="7432860" y="3583355"/>
            <a:ext cx="144000" cy="144000"/>
          </a:xfrm>
          <a:prstGeom prst="roundRect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87408AC-9E79-8E42-90DE-1C7D01B875AA}"/>
              </a:ext>
            </a:extLst>
          </p:cNvPr>
          <p:cNvSpPr/>
          <p:nvPr/>
        </p:nvSpPr>
        <p:spPr>
          <a:xfrm rot="5400000">
            <a:off x="6606384" y="2964458"/>
            <a:ext cx="1800000" cy="28800"/>
          </a:xfrm>
          <a:prstGeom prst="rect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356F529-50B7-CB4C-84F2-6BAC160B0AC8}"/>
              </a:ext>
            </a:extLst>
          </p:cNvPr>
          <p:cNvSpPr/>
          <p:nvPr/>
        </p:nvSpPr>
        <p:spPr>
          <a:xfrm>
            <a:off x="7160784" y="2078858"/>
            <a:ext cx="360000" cy="28800"/>
          </a:xfrm>
          <a:prstGeom prst="rect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17E76EB-4CAA-FD4D-AC10-16FB093FCA32}"/>
              </a:ext>
            </a:extLst>
          </p:cNvPr>
          <p:cNvSpPr/>
          <p:nvPr/>
        </p:nvSpPr>
        <p:spPr>
          <a:xfrm>
            <a:off x="7016784" y="2024858"/>
            <a:ext cx="144000" cy="144000"/>
          </a:xfrm>
          <a:prstGeom prst="ellipse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B512D3D8-EE19-E241-AE26-B8003AD934E7}"/>
              </a:ext>
            </a:extLst>
          </p:cNvPr>
          <p:cNvSpPr/>
          <p:nvPr/>
        </p:nvSpPr>
        <p:spPr>
          <a:xfrm>
            <a:off x="6994784" y="4483298"/>
            <a:ext cx="144000" cy="144000"/>
          </a:xfrm>
          <a:prstGeom prst="ellipse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1D72B86-DEC6-C04B-9EA8-E862EAE7A0C5}"/>
              </a:ext>
            </a:extLst>
          </p:cNvPr>
          <p:cNvSpPr/>
          <p:nvPr/>
        </p:nvSpPr>
        <p:spPr>
          <a:xfrm>
            <a:off x="7059668" y="3860858"/>
            <a:ext cx="461116" cy="28800"/>
          </a:xfrm>
          <a:prstGeom prst="rect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ABA2B30-EA71-B844-88A1-4F2BE3FC9F1B}"/>
              </a:ext>
            </a:extLst>
          </p:cNvPr>
          <p:cNvSpPr/>
          <p:nvPr/>
        </p:nvSpPr>
        <p:spPr>
          <a:xfrm rot="5400000">
            <a:off x="6703268" y="4203878"/>
            <a:ext cx="720000" cy="28800"/>
          </a:xfrm>
          <a:prstGeom prst="rect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9BE868E-B4B9-D341-9227-6DA20E02CC37}"/>
              </a:ext>
            </a:extLst>
          </p:cNvPr>
          <p:cNvSpPr/>
          <p:nvPr/>
        </p:nvSpPr>
        <p:spPr>
          <a:xfrm>
            <a:off x="7535556" y="3647166"/>
            <a:ext cx="1728000" cy="28800"/>
          </a:xfrm>
          <a:prstGeom prst="rect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2618715A-1E81-6D47-86B6-B3D229E79B74}"/>
              </a:ext>
            </a:extLst>
          </p:cNvPr>
          <p:cNvSpPr/>
          <p:nvPr/>
        </p:nvSpPr>
        <p:spPr>
          <a:xfrm>
            <a:off x="9180672" y="4272186"/>
            <a:ext cx="144000" cy="144000"/>
          </a:xfrm>
          <a:prstGeom prst="ellipse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8D65AEA-759F-FB4D-A890-9A4122D07CEF}"/>
              </a:ext>
            </a:extLst>
          </p:cNvPr>
          <p:cNvSpPr/>
          <p:nvPr/>
        </p:nvSpPr>
        <p:spPr>
          <a:xfrm rot="5400000">
            <a:off x="8889156" y="3992766"/>
            <a:ext cx="720000" cy="28800"/>
          </a:xfrm>
          <a:prstGeom prst="rect">
            <a:avLst/>
          </a:prstGeom>
          <a:solidFill>
            <a:srgbClr val="33D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07E3F531-6708-3A42-AE95-E901594C2147}"/>
              </a:ext>
            </a:extLst>
          </p:cNvPr>
          <p:cNvSpPr/>
          <p:nvPr/>
        </p:nvSpPr>
        <p:spPr>
          <a:xfrm>
            <a:off x="9119556" y="2673106"/>
            <a:ext cx="144000" cy="144000"/>
          </a:xfrm>
          <a:prstGeom prst="ellipse">
            <a:avLst/>
          </a:prstGeom>
          <a:solidFill>
            <a:srgbClr val="FF6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143D099-51CE-5846-A6F3-2CA0399F881B}"/>
              </a:ext>
            </a:extLst>
          </p:cNvPr>
          <p:cNvSpPr/>
          <p:nvPr/>
        </p:nvSpPr>
        <p:spPr>
          <a:xfrm>
            <a:off x="8352333" y="2722373"/>
            <a:ext cx="788688" cy="28800"/>
          </a:xfrm>
          <a:prstGeom prst="rect">
            <a:avLst/>
          </a:prstGeom>
          <a:solidFill>
            <a:srgbClr val="FF6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7ACECF35-2D68-E842-8178-594E37BF3E4C}"/>
              </a:ext>
            </a:extLst>
          </p:cNvPr>
          <p:cNvSpPr/>
          <p:nvPr/>
        </p:nvSpPr>
        <p:spPr>
          <a:xfrm>
            <a:off x="8248170" y="2673106"/>
            <a:ext cx="144000" cy="144000"/>
          </a:xfrm>
          <a:prstGeom prst="roundRect">
            <a:avLst/>
          </a:prstGeom>
          <a:solidFill>
            <a:srgbClr val="FF6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kumimoji="1" 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CE6638-0E0C-174B-AB00-47D7BE892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87" y="4962241"/>
            <a:ext cx="228600" cy="203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6E7BD3-342D-F048-9534-25711A54A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087" y="4597768"/>
            <a:ext cx="228600" cy="203200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C0EE7C29-955D-3545-BEFE-6ECF2C21228D}"/>
              </a:ext>
            </a:extLst>
          </p:cNvPr>
          <p:cNvSpPr/>
          <p:nvPr/>
        </p:nvSpPr>
        <p:spPr>
          <a:xfrm>
            <a:off x="1286687" y="4483298"/>
            <a:ext cx="963218" cy="38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altLang="en-US" dirty="0" kumimoji="1" lang="zh-CN" sz="1400">
                <a:latin charset="-120" panose="020B0400000000000000" pitchFamily="34" typeface="PingFang HK"/>
                <a:ea charset="-120" panose="020B0400000000000000" pitchFamily="34" typeface="PingFang HK"/>
              </a:rPr>
              <a:t>来客动线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1A6B94D-6717-0A46-BE26-12EBF780BB43}"/>
              </a:ext>
            </a:extLst>
          </p:cNvPr>
          <p:cNvSpPr/>
          <p:nvPr/>
        </p:nvSpPr>
        <p:spPr>
          <a:xfrm>
            <a:off x="1286687" y="4870327"/>
            <a:ext cx="963218" cy="38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altLang="en-US" dirty="0" kumimoji="1" lang="zh-CN" sz="1400">
                <a:latin charset="-120" panose="020B0400000000000000" pitchFamily="34" typeface="PingFang HK"/>
                <a:ea charset="-120" panose="020B0400000000000000" pitchFamily="34" typeface="PingFang HK"/>
              </a:rPr>
              <a:t>居住动线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8AA1408A-62C8-5343-8754-2ADAEF0ED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087" y="5367017"/>
            <a:ext cx="228600" cy="203200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435AC050-4089-FF43-92FD-203F70B8B2A4}"/>
              </a:ext>
            </a:extLst>
          </p:cNvPr>
          <p:cNvSpPr/>
          <p:nvPr/>
        </p:nvSpPr>
        <p:spPr>
          <a:xfrm>
            <a:off x="1286687" y="5247670"/>
            <a:ext cx="963218" cy="38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altLang="en-US" dirty="0" kumimoji="1" lang="zh-CN" sz="1400">
                <a:latin charset="-120" panose="020B0400000000000000" pitchFamily="34" typeface="PingFang HK"/>
                <a:ea charset="-120" panose="020B0400000000000000" pitchFamily="34" typeface="PingFang HK"/>
              </a:rPr>
              <a:t>家务动线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8DA9824-5565-A147-8310-ADC664F5826F}"/>
              </a:ext>
            </a:extLst>
          </p:cNvPr>
          <p:cNvGrpSpPr/>
          <p:nvPr/>
        </p:nvGrpSpPr>
        <p:grpSpPr>
          <a:xfrm>
            <a:off x="11503621" y="539803"/>
            <a:ext cx="258404" cy="825965"/>
            <a:chOff x="11503621" y="399287"/>
            <a:chExt cx="258404" cy="825965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BF0DF33-0FA7-0A45-9E33-94F042262071}"/>
                </a:ext>
              </a:extLst>
            </p:cNvPr>
            <p:cNvSpPr txBox="1"/>
            <p:nvPr/>
          </p:nvSpPr>
          <p:spPr>
            <a:xfrm>
              <a:off x="11503621" y="399287"/>
              <a:ext cx="258404" cy="215444"/>
            </a:xfrm>
            <a:prstGeom prst="rect">
              <a:avLst/>
            </a:prstGeom>
            <a:noFill/>
          </p:spPr>
          <p:txBody>
            <a:bodyPr rtlCol="0" wrap="none">
              <a:spAutoFit/>
            </a:bodyPr>
            <a:lstStyle/>
            <a:p>
              <a:r>
                <a:rPr altLang="zh-CN" dirty="0" kumimoji="1" lang="en-US" sz="800">
                  <a:solidFill>
                    <a:schemeClr val="tx1">
                      <a:lumMod val="75000"/>
                    </a:schemeClr>
                  </a:solidFill>
                  <a:latin charset="-122" panose="020B0400000000000000" pitchFamily="34" typeface="PingFang SC"/>
                  <a:ea charset="-122" panose="020B0400000000000000" pitchFamily="34" typeface="PingFang SC"/>
                </a:rPr>
                <a:t>N</a:t>
              </a:r>
              <a:endParaRPr altLang="en-US" dirty="0" kumimoji="1" lang="zh-CN" sz="800">
                <a:solidFill>
                  <a:schemeClr val="tx1">
                    <a:lumMod val="75000"/>
                  </a:schemeClr>
                </a:solidFill>
                <a:latin charset="-122" panose="020B0400000000000000" pitchFamily="34" typeface="PingFang SC"/>
                <a:ea charset="-122" panose="020B0400000000000000" pitchFamily="34" typeface="PingFang SC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E0967B25-6975-F045-92F7-6A43A451EA6E}"/>
                </a:ext>
              </a:extLst>
            </p:cNvPr>
            <p:cNvGrpSpPr/>
            <p:nvPr/>
          </p:nvGrpSpPr>
          <p:grpSpPr>
            <a:xfrm>
              <a:off x="11512961" y="607703"/>
              <a:ext cx="248786" cy="617549"/>
              <a:chOff x="10504171" y="554539"/>
              <a:chExt cx="248786" cy="617549"/>
            </a:xfrm>
          </p:grpSpPr>
          <p:sp>
            <p:nvSpPr>
              <p:cNvPr id="57" name="三角形 56">
                <a:extLst>
                  <a:ext uri="{FF2B5EF4-FFF2-40B4-BE49-F238E27FC236}">
                    <a16:creationId xmlns:a16="http://schemas.microsoft.com/office/drawing/2014/main" id="{38BB3BBB-80B3-0F4A-911E-612D842E9951}"/>
                  </a:ext>
                </a:extLst>
              </p:cNvPr>
              <p:cNvSpPr/>
              <p:nvPr/>
            </p:nvSpPr>
            <p:spPr>
              <a:xfrm>
                <a:off x="10583778" y="554539"/>
                <a:ext cx="90605" cy="212716"/>
              </a:xfrm>
              <a:prstGeom prst="triangl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kumimoji="1" lang="zh-CN"/>
              </a:p>
            </p:txBody>
          </p:sp>
          <p:sp>
            <p:nvSpPr>
              <p:cNvPr id="58" name="三角形 57">
                <a:extLst>
                  <a:ext uri="{FF2B5EF4-FFF2-40B4-BE49-F238E27FC236}">
                    <a16:creationId xmlns:a16="http://schemas.microsoft.com/office/drawing/2014/main" id="{A8886134-E122-BF41-B4E5-8F1DE27868A6}"/>
                  </a:ext>
                </a:extLst>
              </p:cNvPr>
              <p:cNvSpPr/>
              <p:nvPr/>
            </p:nvSpPr>
            <p:spPr>
              <a:xfrm rot="10800000">
                <a:off x="10583778" y="767528"/>
                <a:ext cx="90605" cy="212716"/>
              </a:xfrm>
              <a:prstGeom prst="triangl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kumimoji="1" lang="zh-CN"/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01115EF-813F-AB43-9BED-4192DEF92629}"/>
                  </a:ext>
                </a:extLst>
              </p:cNvPr>
              <p:cNvSpPr txBox="1"/>
              <p:nvPr/>
            </p:nvSpPr>
            <p:spPr>
              <a:xfrm>
                <a:off x="10504171" y="956644"/>
                <a:ext cx="248786" cy="215444"/>
              </a:xfrm>
              <a:prstGeom prst="rect">
                <a:avLst/>
              </a:prstGeom>
              <a:noFill/>
            </p:spPr>
            <p:txBody>
              <a:bodyPr rtlCol="0" wrap="none">
                <a:spAutoFit/>
              </a:bodyPr>
              <a:lstStyle/>
              <a:p>
                <a:r>
                  <a:rPr altLang="zh-CN" dirty="0" kumimoji="1" lang="en-US" sz="800">
                    <a:solidFill>
                      <a:schemeClr val="tx1">
                        <a:lumMod val="75000"/>
                      </a:schemeClr>
                    </a:solidFill>
                    <a:latin charset="-122" panose="020B0400000000000000" pitchFamily="34" typeface="PingFang SC"/>
                    <a:ea charset="-122" panose="020B0400000000000000" pitchFamily="34" typeface="PingFang SC"/>
                  </a:rPr>
                  <a:t>S</a:t>
                </a:r>
                <a:endParaRPr altLang="en-US" dirty="0" kumimoji="1" lang="zh-CN" sz="800">
                  <a:solidFill>
                    <a:schemeClr val="tx1">
                      <a:lumMod val="75000"/>
                    </a:schemeClr>
                  </a:solidFill>
                  <a:latin charset="-122" panose="020B0400000000000000" pitchFamily="34" typeface="PingFang SC"/>
                  <a:ea charset="-122" panose="020B0400000000000000" pitchFamily="34" typeface="PingFang SC"/>
                </a:endParaRPr>
              </a:p>
            </p:txBody>
          </p:sp>
        </p:grpSp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7FE345BF-C852-A641-8C88-AE5FDFC53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31611"/>
      </p:ext>
    </p:extLst>
  </p:cSld>
  <p:clrMapOvr>
    <a:masterClrMapping/>
  </p:clrMapOvr>
  <p:transition spd="med">
    <p:pull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7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1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13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46"/>
      <p:bldP animBg="1" grpId="0" spid="47"/>
      <p:bldP animBg="1" grpId="0" spid="48"/>
    </p:bld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5ADB202C-0E24-7B47-A3BA-0BE11693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069" y="952786"/>
            <a:ext cx="4681246" cy="5147763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5DF17E64-AF2D-064A-A427-FF5F599E3C5D}"/>
              </a:ext>
            </a:extLst>
          </p:cNvPr>
          <p:cNvSpPr txBox="1"/>
          <p:nvPr/>
        </p:nvSpPr>
        <p:spPr>
          <a:xfrm>
            <a:off x="1021664" y="1984514"/>
            <a:ext cx="2359941" cy="707886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zh-CN" b="1" dirty="0" lang="en" spc="300" sz="4000">
                <a:latin charset="-120" panose="020B0400000000000000" pitchFamily="34" typeface="PingFang HK Semibold"/>
                <a:ea charset="-120" panose="020B0400000000000000" pitchFamily="34" typeface="PingFang HK Semibold"/>
              </a:rPr>
              <a:t>division</a:t>
            </a:r>
            <a:endParaRPr altLang="en-US" b="1" dirty="0" kumimoji="1" lang="zh-CN" spc="300" sz="4000">
              <a:latin charset="-120" panose="020B0400000000000000" pitchFamily="34" typeface="PingFang HK Semibold"/>
              <a:ea charset="-120" panose="020B0400000000000000" pitchFamily="34" typeface="PingFang HK Semibold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9A11F29-2DC2-8B49-9C0B-C1F6E8C42C98}"/>
              </a:ext>
            </a:extLst>
          </p:cNvPr>
          <p:cNvSpPr txBox="1"/>
          <p:nvPr/>
        </p:nvSpPr>
        <p:spPr>
          <a:xfrm>
            <a:off x="1021664" y="2632440"/>
            <a:ext cx="2517036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en-US" dirty="0" kumimoji="1" lang="zh-CN" spc="300">
                <a:latin charset="-120" panose="020B0400000000000000" pitchFamily="34" typeface="PingFang HK"/>
                <a:ea charset="-120" panose="020B0400000000000000" pitchFamily="34" typeface="PingFang HK"/>
              </a:rPr>
              <a:t>平面方案</a:t>
            </a:r>
            <a:r>
              <a:rPr altLang="zh-CN" dirty="0" kumimoji="1" lang="en-US" spc="300">
                <a:latin charset="-120" panose="020B0400000000000000" pitchFamily="34" typeface="PingFang HK"/>
                <a:ea charset="-120" panose="020B0400000000000000" pitchFamily="34" typeface="PingFang HK"/>
              </a:rPr>
              <a:t>-</a:t>
            </a:r>
            <a:r>
              <a:rPr altLang="en-US" dirty="0" kumimoji="1" lang="zh-CN" spc="300">
                <a:latin charset="-120" panose="020B0400000000000000" pitchFamily="34" typeface="PingFang HK"/>
                <a:ea charset="-120" panose="020B0400000000000000" pitchFamily="34" typeface="PingFang HK"/>
              </a:rPr>
              <a:t>空间划分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EC4ED54-8ECB-404D-B7DB-DDEC1E156317}"/>
              </a:ext>
            </a:extLst>
          </p:cNvPr>
          <p:cNvGrpSpPr/>
          <p:nvPr/>
        </p:nvGrpSpPr>
        <p:grpSpPr>
          <a:xfrm>
            <a:off x="5848768" y="1113693"/>
            <a:ext cx="4251252" cy="4845663"/>
            <a:chOff x="1799142" y="1022230"/>
            <a:chExt cx="4423997" cy="492137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37C7274-E5B3-334D-8D5E-45FE19B83621}"/>
                </a:ext>
              </a:extLst>
            </p:cNvPr>
            <p:cNvSpPr/>
            <p:nvPr/>
          </p:nvSpPr>
          <p:spPr>
            <a:xfrm>
              <a:off x="2087592" y="1022230"/>
              <a:ext cx="1380228" cy="1354941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kumimoji="1" lang="zh-CN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A59EAFC-28DE-CA4C-BDA8-83F07848E17E}"/>
                </a:ext>
              </a:extLst>
            </p:cNvPr>
            <p:cNvSpPr/>
            <p:nvPr/>
          </p:nvSpPr>
          <p:spPr>
            <a:xfrm>
              <a:off x="1799143" y="4082155"/>
              <a:ext cx="1500647" cy="1340237"/>
            </a:xfrm>
            <a:prstGeom prst="rect">
              <a:avLst/>
            </a:prstGeom>
            <a:solidFill>
              <a:srgbClr val="2BC6EF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kumimoji="1" lang="zh-CN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0A8092F-9472-7245-A869-BF23F6657016}"/>
                </a:ext>
              </a:extLst>
            </p:cNvPr>
            <p:cNvSpPr/>
            <p:nvPr/>
          </p:nvSpPr>
          <p:spPr>
            <a:xfrm>
              <a:off x="4768596" y="3991355"/>
              <a:ext cx="1454543" cy="1431037"/>
            </a:xfrm>
            <a:prstGeom prst="rect">
              <a:avLst/>
            </a:prstGeom>
            <a:solidFill>
              <a:srgbClr val="2BC6EF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dirty="0" kumimoji="1" lang="zh-CN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301C51A-9BB4-C44D-8BAA-2B73ADA826C9}"/>
                </a:ext>
              </a:extLst>
            </p:cNvPr>
            <p:cNvSpPr/>
            <p:nvPr/>
          </p:nvSpPr>
          <p:spPr>
            <a:xfrm>
              <a:off x="1799142" y="3301725"/>
              <a:ext cx="814850" cy="780430"/>
            </a:xfrm>
            <a:prstGeom prst="rect">
              <a:avLst/>
            </a:prstGeom>
            <a:solidFill>
              <a:srgbClr val="2BC6EF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kumimoji="1" lang="zh-CN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EB88722-6439-2644-9CD5-F8DE191DCCA1}"/>
                </a:ext>
              </a:extLst>
            </p:cNvPr>
            <p:cNvSpPr/>
            <p:nvPr/>
          </p:nvSpPr>
          <p:spPr>
            <a:xfrm>
              <a:off x="2613992" y="3610155"/>
              <a:ext cx="357808" cy="47200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kumimoji="1" lang="zh-CN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BACE60D-5D7C-E348-911B-8E3E98A9740F}"/>
                </a:ext>
              </a:extLst>
            </p:cNvPr>
            <p:cNvSpPr/>
            <p:nvPr/>
          </p:nvSpPr>
          <p:spPr>
            <a:xfrm>
              <a:off x="3467819" y="1367510"/>
              <a:ext cx="2077637" cy="2079678"/>
            </a:xfrm>
            <a:prstGeom prst="rect">
              <a:avLst/>
            </a:prstGeom>
            <a:solidFill>
              <a:srgbClr val="FF678D">
                <a:alpha val="3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kumimoji="1" lang="zh-CN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0F16A1EA-8728-1340-9D1B-625F379A6039}"/>
                </a:ext>
              </a:extLst>
            </p:cNvPr>
            <p:cNvSpPr/>
            <p:nvPr/>
          </p:nvSpPr>
          <p:spPr>
            <a:xfrm>
              <a:off x="2092535" y="2377171"/>
              <a:ext cx="1380228" cy="922684"/>
            </a:xfrm>
            <a:prstGeom prst="rect">
              <a:avLst/>
            </a:prstGeom>
            <a:solidFill>
              <a:srgbClr val="FF678D">
                <a:alpha val="3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kumimoji="1" lang="zh-CN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0E32BCF-EDEE-2943-ACC8-9232B3CB0E45}"/>
                </a:ext>
              </a:extLst>
            </p:cNvPr>
            <p:cNvSpPr/>
            <p:nvPr/>
          </p:nvSpPr>
          <p:spPr>
            <a:xfrm>
              <a:off x="3051961" y="3459352"/>
              <a:ext cx="2926080" cy="528190"/>
            </a:xfrm>
            <a:prstGeom prst="rect">
              <a:avLst/>
            </a:prstGeom>
            <a:solidFill>
              <a:srgbClr val="FF678D">
                <a:alpha val="3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kumimoji="1" lang="zh-CN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FC49F93-1AC4-E64D-89BE-98E06257999C}"/>
                </a:ext>
              </a:extLst>
            </p:cNvPr>
            <p:cNvSpPr/>
            <p:nvPr/>
          </p:nvSpPr>
          <p:spPr>
            <a:xfrm>
              <a:off x="2593245" y="3262109"/>
              <a:ext cx="421084" cy="348045"/>
            </a:xfrm>
            <a:prstGeom prst="rect">
              <a:avLst/>
            </a:prstGeom>
            <a:solidFill>
              <a:srgbClr val="FF678D">
                <a:alpha val="3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kumimoji="1" lang="zh-CN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D9727AD-BEC9-9F41-90A6-8E7B9E692CBE}"/>
                </a:ext>
              </a:extLst>
            </p:cNvPr>
            <p:cNvSpPr/>
            <p:nvPr/>
          </p:nvSpPr>
          <p:spPr>
            <a:xfrm>
              <a:off x="3006587" y="3262110"/>
              <a:ext cx="461233" cy="185077"/>
            </a:xfrm>
            <a:prstGeom prst="rect">
              <a:avLst/>
            </a:prstGeom>
            <a:solidFill>
              <a:srgbClr val="FF678D">
                <a:alpha val="3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kumimoji="1" lang="zh-CN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335D44A-87A5-824C-8A36-1DF960297F4C}"/>
                </a:ext>
              </a:extLst>
            </p:cNvPr>
            <p:cNvSpPr/>
            <p:nvPr/>
          </p:nvSpPr>
          <p:spPr>
            <a:xfrm>
              <a:off x="3253686" y="3975379"/>
              <a:ext cx="1514910" cy="1968222"/>
            </a:xfrm>
            <a:prstGeom prst="rect">
              <a:avLst/>
            </a:prstGeom>
            <a:solidFill>
              <a:srgbClr val="FF678D">
                <a:alpha val="3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kumimoji="1" lang="zh-CN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8F8B55E-A26F-9E45-B777-EA073412CE6B}"/>
                </a:ext>
              </a:extLst>
            </p:cNvPr>
            <p:cNvSpPr/>
            <p:nvPr/>
          </p:nvSpPr>
          <p:spPr>
            <a:xfrm>
              <a:off x="2971801" y="3975377"/>
              <a:ext cx="281884" cy="106777"/>
            </a:xfrm>
            <a:prstGeom prst="rect">
              <a:avLst/>
            </a:prstGeom>
            <a:solidFill>
              <a:srgbClr val="FF678D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kumimoji="1" lang="zh-CN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8B42E76-27A9-AE46-ACB7-57A13F827AA0}"/>
              </a:ext>
            </a:extLst>
          </p:cNvPr>
          <p:cNvGrpSpPr/>
          <p:nvPr/>
        </p:nvGrpSpPr>
        <p:grpSpPr>
          <a:xfrm>
            <a:off x="1117178" y="4786355"/>
            <a:ext cx="1210622" cy="811308"/>
            <a:chOff x="1128173" y="3456183"/>
            <a:chExt cx="1210622" cy="811308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2FEDAFB-F7F1-3A4A-9A17-7C0224BEC0A6}"/>
                </a:ext>
              </a:extLst>
            </p:cNvPr>
            <p:cNvGrpSpPr/>
            <p:nvPr/>
          </p:nvGrpSpPr>
          <p:grpSpPr>
            <a:xfrm>
              <a:off x="1128173" y="3456183"/>
              <a:ext cx="1210622" cy="387029"/>
              <a:chOff x="1128174" y="3317456"/>
              <a:chExt cx="1210622" cy="387029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2139148-5E45-1B41-9C50-6AF2C173A7C9}"/>
                  </a:ext>
                </a:extLst>
              </p:cNvPr>
              <p:cNvSpPr/>
              <p:nvPr/>
            </p:nvSpPr>
            <p:spPr>
              <a:xfrm>
                <a:off x="1375578" y="3317456"/>
                <a:ext cx="963218" cy="387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altLang="en-US" dirty="0" kumimoji="1" lang="zh-CN" sz="1400">
                    <a:latin charset="-120" panose="020B0400000000000000" pitchFamily="34" typeface="PingFang HK"/>
                    <a:ea charset="-120" panose="020B0400000000000000" pitchFamily="34" typeface="PingFang HK"/>
                  </a:rPr>
                  <a:t>私密空间</a:t>
                </a: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9823BF4-C385-2F4E-AB63-E0F398ABB876}"/>
                  </a:ext>
                </a:extLst>
              </p:cNvPr>
              <p:cNvSpPr/>
              <p:nvPr/>
            </p:nvSpPr>
            <p:spPr>
              <a:xfrm>
                <a:off x="1128174" y="3420789"/>
                <a:ext cx="235627" cy="241017"/>
              </a:xfrm>
              <a:prstGeom prst="rect">
                <a:avLst/>
              </a:prstGeom>
              <a:solidFill>
                <a:srgbClr val="2BC6EF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dirty="0" kumimoji="1" lang="zh-CN"/>
              </a:p>
            </p:txBody>
          </p:sp>
        </p:grp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E9DB409-D7BC-2D41-9FFD-19E7CD652614}"/>
                </a:ext>
              </a:extLst>
            </p:cNvPr>
            <p:cNvSpPr/>
            <p:nvPr/>
          </p:nvSpPr>
          <p:spPr>
            <a:xfrm>
              <a:off x="1128173" y="3980240"/>
              <a:ext cx="235627" cy="241017"/>
            </a:xfrm>
            <a:prstGeom prst="rect">
              <a:avLst/>
            </a:prstGeom>
            <a:solidFill>
              <a:srgbClr val="FF678D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kumimoji="1" lang="zh-CN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BB86C91-E826-5C49-B0C4-609E82EF1701}"/>
                </a:ext>
              </a:extLst>
            </p:cNvPr>
            <p:cNvSpPr/>
            <p:nvPr/>
          </p:nvSpPr>
          <p:spPr>
            <a:xfrm>
              <a:off x="1370434" y="3880462"/>
              <a:ext cx="963218" cy="3870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altLang="en-US" dirty="0" kumimoji="1" lang="zh-CN" sz="1400">
                  <a:latin charset="-120" panose="020B0400000000000000" pitchFamily="34" typeface="PingFang HK"/>
                  <a:ea charset="-120" panose="020B0400000000000000" pitchFamily="34" typeface="PingFang HK"/>
                </a:rPr>
                <a:t>公用空间</a:t>
              </a:r>
            </a:p>
          </p:txBody>
        </p: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8F8A3939-306C-3948-8C86-1003E8F55069}"/>
              </a:ext>
            </a:extLst>
          </p:cNvPr>
          <p:cNvSpPr/>
          <p:nvPr/>
        </p:nvSpPr>
        <p:spPr>
          <a:xfrm>
            <a:off x="1058087" y="3340326"/>
            <a:ext cx="3161359" cy="38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altLang="en-US" dirty="0" kumimoji="1" lang="zh-CN" sz="1400">
                <a:latin charset="-120" panose="020B0400000000000000" pitchFamily="34" typeface="PingFang HK"/>
                <a:ea charset="-120" panose="020B0400000000000000" pitchFamily="34" typeface="PingFang HK"/>
              </a:rPr>
              <a:t>双向对侧通风，属于对流，通风很好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36B5217-743C-1540-A681-F447F2245C43}"/>
              </a:ext>
            </a:extLst>
          </p:cNvPr>
          <p:cNvGrpSpPr/>
          <p:nvPr/>
        </p:nvGrpSpPr>
        <p:grpSpPr>
          <a:xfrm>
            <a:off x="11503621" y="539803"/>
            <a:ext cx="258404" cy="825965"/>
            <a:chOff x="11503621" y="399287"/>
            <a:chExt cx="258404" cy="825965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85F517E-69BB-824F-8B7B-4CAA078B90D3}"/>
                </a:ext>
              </a:extLst>
            </p:cNvPr>
            <p:cNvSpPr txBox="1"/>
            <p:nvPr/>
          </p:nvSpPr>
          <p:spPr>
            <a:xfrm>
              <a:off x="11503621" y="399287"/>
              <a:ext cx="258404" cy="215444"/>
            </a:xfrm>
            <a:prstGeom prst="rect">
              <a:avLst/>
            </a:prstGeom>
            <a:noFill/>
          </p:spPr>
          <p:txBody>
            <a:bodyPr rtlCol="0" wrap="none">
              <a:spAutoFit/>
            </a:bodyPr>
            <a:lstStyle/>
            <a:p>
              <a:r>
                <a:rPr altLang="zh-CN" dirty="0" kumimoji="1" lang="en-US" sz="800">
                  <a:solidFill>
                    <a:schemeClr val="tx1">
                      <a:lumMod val="75000"/>
                    </a:schemeClr>
                  </a:solidFill>
                  <a:latin charset="-122" panose="020B0400000000000000" pitchFamily="34" typeface="PingFang SC"/>
                  <a:ea charset="-122" panose="020B0400000000000000" pitchFamily="34" typeface="PingFang SC"/>
                </a:rPr>
                <a:t>N</a:t>
              </a:r>
              <a:endParaRPr altLang="en-US" dirty="0" kumimoji="1" lang="zh-CN" sz="800">
                <a:solidFill>
                  <a:schemeClr val="tx1">
                    <a:lumMod val="75000"/>
                  </a:schemeClr>
                </a:solidFill>
                <a:latin charset="-122" panose="020B0400000000000000" pitchFamily="34" typeface="PingFang SC"/>
                <a:ea charset="-122" panose="020B0400000000000000" pitchFamily="34" typeface="PingFang SC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77FCF435-CB08-0442-B71E-9C3CEAF1093D}"/>
                </a:ext>
              </a:extLst>
            </p:cNvPr>
            <p:cNvGrpSpPr/>
            <p:nvPr/>
          </p:nvGrpSpPr>
          <p:grpSpPr>
            <a:xfrm>
              <a:off x="11512961" y="607703"/>
              <a:ext cx="248786" cy="617549"/>
              <a:chOff x="10504171" y="554539"/>
              <a:chExt cx="248786" cy="617549"/>
            </a:xfrm>
          </p:grpSpPr>
          <p:sp>
            <p:nvSpPr>
              <p:cNvPr id="51" name="三角形 50">
                <a:extLst>
                  <a:ext uri="{FF2B5EF4-FFF2-40B4-BE49-F238E27FC236}">
                    <a16:creationId xmlns:a16="http://schemas.microsoft.com/office/drawing/2014/main" id="{0987C3F3-F707-D948-827F-A2430FAA38BE}"/>
                  </a:ext>
                </a:extLst>
              </p:cNvPr>
              <p:cNvSpPr/>
              <p:nvPr/>
            </p:nvSpPr>
            <p:spPr>
              <a:xfrm>
                <a:off x="10583778" y="554539"/>
                <a:ext cx="90605" cy="212716"/>
              </a:xfrm>
              <a:prstGeom prst="triangl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kumimoji="1" lang="zh-CN"/>
              </a:p>
            </p:txBody>
          </p:sp>
          <p:sp>
            <p:nvSpPr>
              <p:cNvPr id="52" name="三角形 51">
                <a:extLst>
                  <a:ext uri="{FF2B5EF4-FFF2-40B4-BE49-F238E27FC236}">
                    <a16:creationId xmlns:a16="http://schemas.microsoft.com/office/drawing/2014/main" id="{F0DFD696-52CE-D14B-94F9-AD406E52D7D3}"/>
                  </a:ext>
                </a:extLst>
              </p:cNvPr>
              <p:cNvSpPr/>
              <p:nvPr/>
            </p:nvSpPr>
            <p:spPr>
              <a:xfrm rot="10800000">
                <a:off x="10583778" y="767528"/>
                <a:ext cx="90605" cy="212716"/>
              </a:xfrm>
              <a:prstGeom prst="triangl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/>
              <a:p>
                <a:pPr algn="ctr"/>
                <a:endParaRPr altLang="en-US" kumimoji="1" lang="zh-CN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5CBAE1FE-D027-0648-8B86-8B28B03A707F}"/>
                  </a:ext>
                </a:extLst>
              </p:cNvPr>
              <p:cNvSpPr txBox="1"/>
              <p:nvPr/>
            </p:nvSpPr>
            <p:spPr>
              <a:xfrm>
                <a:off x="10504171" y="956644"/>
                <a:ext cx="248786" cy="215444"/>
              </a:xfrm>
              <a:prstGeom prst="rect">
                <a:avLst/>
              </a:prstGeom>
              <a:noFill/>
            </p:spPr>
            <p:txBody>
              <a:bodyPr rtlCol="0" wrap="none">
                <a:spAutoFit/>
              </a:bodyPr>
              <a:lstStyle/>
              <a:p>
                <a:r>
                  <a:rPr altLang="zh-CN" dirty="0" kumimoji="1" lang="en-US" sz="800">
                    <a:solidFill>
                      <a:schemeClr val="tx1">
                        <a:lumMod val="75000"/>
                      </a:schemeClr>
                    </a:solidFill>
                    <a:latin charset="-122" panose="020B0400000000000000" pitchFamily="34" typeface="PingFang SC"/>
                    <a:ea charset="-122" panose="020B0400000000000000" pitchFamily="34" typeface="PingFang SC"/>
                  </a:rPr>
                  <a:t>S</a:t>
                </a:r>
                <a:endParaRPr altLang="en-US" dirty="0" kumimoji="1" lang="zh-CN" sz="800">
                  <a:solidFill>
                    <a:schemeClr val="tx1">
                      <a:lumMod val="75000"/>
                    </a:schemeClr>
                  </a:solidFill>
                  <a:latin charset="-122" panose="020B0400000000000000" pitchFamily="34" typeface="PingFang SC"/>
                  <a:ea charset="-122" panose="020B0400000000000000" pitchFamily="34" typeface="PingFang SC"/>
                </a:endParaRPr>
              </a:p>
            </p:txBody>
          </p:sp>
        </p:grp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C8EEE2C8-0BB9-194C-BB68-63BCA7A79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67575"/>
      </p:ext>
    </p:extLst>
  </p:cSld>
  <p:clrMapOvr>
    <a:masterClrMapping/>
  </p:clrMapOvr>
  <p:transition spd="med">
    <p:pull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dur="500" id="7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CCE9B74-51F7-7B46-A0D6-032D8AE73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3" r="13536"/>
          <a:stretch/>
        </p:blipFill>
        <p:spPr>
          <a:xfrm>
            <a:off x="4505497" y="0"/>
            <a:ext cx="7686503" cy="68580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8C39E2F1-CD87-5D4F-A55B-1269AC8DCD80}"/>
              </a:ext>
            </a:extLst>
          </p:cNvPr>
          <p:cNvSpPr txBox="1"/>
          <p:nvPr/>
        </p:nvSpPr>
        <p:spPr>
          <a:xfrm>
            <a:off x="305274" y="1314510"/>
            <a:ext cx="2669320" cy="707886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zh-CN" b="1" dirty="0" lang="en" spc="300" sz="4000">
                <a:latin charset="-120" panose="020B0400000000000000" pitchFamily="34" typeface="PingFang HK Semibold"/>
                <a:ea charset="-120" panose="020B0400000000000000" pitchFamily="34" typeface="PingFang HK Semibold"/>
              </a:rPr>
              <a:t>Bedroom</a:t>
            </a:r>
            <a:endParaRPr altLang="en-US" b="1" dirty="0" kumimoji="1" lang="zh-CN" spc="300" sz="4000">
              <a:latin charset="-120" panose="020B0400000000000000" pitchFamily="34" typeface="PingFang HK Semibold"/>
              <a:ea charset="-120" panose="020B0400000000000000" pitchFamily="34" typeface="PingFang HK Semibold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2FA00D0-40BB-244B-8269-A803DCC2ACD5}"/>
              </a:ext>
            </a:extLst>
          </p:cNvPr>
          <p:cNvSpPr txBox="1"/>
          <p:nvPr/>
        </p:nvSpPr>
        <p:spPr>
          <a:xfrm>
            <a:off x="305274" y="1962436"/>
            <a:ext cx="723275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altLang="en-US" dirty="0" kumimoji="1" lang="zh-CN" spc="300">
                <a:latin charset="-120" panose="020B0400000000000000" pitchFamily="34" typeface="PingFang HK"/>
                <a:ea charset="-120" panose="020B0400000000000000" pitchFamily="34" typeface="PingFang HK"/>
              </a:rPr>
              <a:t>主卧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AE0676-7725-6342-BD4E-4BF067DC458E}"/>
              </a:ext>
            </a:extLst>
          </p:cNvPr>
          <p:cNvGrpSpPr/>
          <p:nvPr/>
        </p:nvGrpSpPr>
        <p:grpSpPr>
          <a:xfrm>
            <a:off x="344611" y="2670322"/>
            <a:ext cx="2629451" cy="2891492"/>
            <a:chOff x="528639" y="2280057"/>
            <a:chExt cx="2098826" cy="2307987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9CF1A8B9-D9BB-C243-8BFD-3E5ED429C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639" y="2280057"/>
              <a:ext cx="2098826" cy="2307987"/>
            </a:xfrm>
            <a:prstGeom prst="rect">
              <a:avLst/>
            </a:prstGeom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1719E67-F0B5-FA46-A614-F3078769E90B}"/>
                </a:ext>
              </a:extLst>
            </p:cNvPr>
            <p:cNvSpPr/>
            <p:nvPr/>
          </p:nvSpPr>
          <p:spPr>
            <a:xfrm>
              <a:off x="772861" y="2364723"/>
              <a:ext cx="606412" cy="595302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altLang="en-US" kumimoji="1" lang="zh-CN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86BEA70D-FBD1-A143-AF44-5DA8AA33E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19" y="215811"/>
            <a:ext cx="918266" cy="2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44470"/>
      </p:ext>
    </p:extLst>
  </p:cSld>
  <p:clrMapOvr>
    <a:masterClrMapping/>
  </p:clrMapOvr>
  <p:transition spd="med">
    <p:pull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55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12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1000" id="14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3555</TotalTime>
  <Words>323</Words>
  <Application>Microsoft Office PowerPoint</Application>
  <PresentationFormat>宽屏</PresentationFormat>
  <Paragraphs>59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PingFang HK</vt:lpstr>
      <vt:lpstr>PingFang HK Semibold</vt:lpstr>
      <vt:lpstr>PingFang SC</vt:lpstr>
      <vt:lpstr>等线</vt:lpstr>
      <vt:lpstr>等线 Light</vt:lpstr>
      <vt:lpstr>宋体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2018-09-03T07:06:20Z</dcterms:created>
  <dc:creator>Microsoft Office User</dc:creator>
  <cp:lastModifiedBy>朱敏清 (互联网_运营中心)</cp:lastModifiedBy>
  <cp:lastPrinted>2018-09-06T02:59:44Z</cp:lastPrinted>
  <dcterms:modified xsi:type="dcterms:W3CDTF">2019-03-12T03:14:38Z</dcterms:modified>
  <cp:revision>105</cp:revision>
  <dc:title>奥澜湾极简风格设计</dc:title>
</cp:coreProperties>
</file>